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8" r:id="rId2"/>
    <p:sldId id="286" r:id="rId3"/>
    <p:sldId id="257" r:id="rId4"/>
    <p:sldId id="261" r:id="rId5"/>
    <p:sldId id="272" r:id="rId6"/>
    <p:sldId id="259" r:id="rId7"/>
    <p:sldId id="260" r:id="rId8"/>
    <p:sldId id="280" r:id="rId9"/>
    <p:sldId id="283" r:id="rId10"/>
    <p:sldId id="284" r:id="rId11"/>
    <p:sldId id="289" r:id="rId12"/>
    <p:sldId id="287" r:id="rId13"/>
    <p:sldId id="277" r:id="rId14"/>
    <p:sldId id="290" r:id="rId15"/>
    <p:sldId id="285" r:id="rId16"/>
    <p:sldId id="263" r:id="rId17"/>
    <p:sldId id="29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image" Target="../media/image21.svg"/><Relationship Id="rId1" Type="http://schemas.openxmlformats.org/officeDocument/2006/relationships/image" Target="../media/image20.png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D1EC9E-EC0A-43A3-83D0-A2957B7BA1F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2AD44DB-AECB-48D6-82BE-4F9DABE3F9E6}">
      <dgm:prSet custT="1"/>
      <dgm:spPr/>
      <dgm:t>
        <a:bodyPr/>
        <a:lstStyle/>
        <a:p>
          <a:r>
            <a:rPr lang="en-US" sz="2400" b="0"/>
            <a:t>One-time effort, lifetime income</a:t>
          </a:r>
        </a:p>
      </dgm:t>
    </dgm:pt>
    <dgm:pt modelId="{3CAB8C04-B764-4905-9327-57C519DDC414}" type="parTrans" cxnId="{29683044-1DD8-48DA-A136-63CB84C95C0D}">
      <dgm:prSet/>
      <dgm:spPr/>
      <dgm:t>
        <a:bodyPr/>
        <a:lstStyle/>
        <a:p>
          <a:endParaRPr lang="en-US" sz="2400" b="0"/>
        </a:p>
      </dgm:t>
    </dgm:pt>
    <dgm:pt modelId="{4D64B2A8-00B5-4FDD-A6E1-16226DE0D017}" type="sibTrans" cxnId="{29683044-1DD8-48DA-A136-63CB84C95C0D}">
      <dgm:prSet/>
      <dgm:spPr/>
      <dgm:t>
        <a:bodyPr/>
        <a:lstStyle/>
        <a:p>
          <a:endParaRPr lang="en-US" sz="2400" b="0"/>
        </a:p>
      </dgm:t>
    </dgm:pt>
    <dgm:pt modelId="{8ADCAFF8-17D0-4D3F-9FA8-4D72B4B56E29}">
      <dgm:prSet custT="1"/>
      <dgm:spPr/>
      <dgm:t>
        <a:bodyPr/>
        <a:lstStyle/>
        <a:p>
          <a:r>
            <a:rPr lang="en-US" sz="2400" b="0"/>
            <a:t>Retailing gives income – LOB fulfills dreams</a:t>
          </a:r>
        </a:p>
      </dgm:t>
    </dgm:pt>
    <dgm:pt modelId="{A222ABD7-B5F3-4EE6-A7C8-E5E79DA46F3C}" type="parTrans" cxnId="{C1FD3EC9-A6F3-43B0-91CA-117039A390EC}">
      <dgm:prSet/>
      <dgm:spPr/>
      <dgm:t>
        <a:bodyPr/>
        <a:lstStyle/>
        <a:p>
          <a:endParaRPr lang="en-US" sz="2400" b="0"/>
        </a:p>
      </dgm:t>
    </dgm:pt>
    <dgm:pt modelId="{4BADF0BD-7331-4673-8BF1-99A5CCE4F1F5}" type="sibTrans" cxnId="{C1FD3EC9-A6F3-43B0-91CA-117039A390EC}">
      <dgm:prSet/>
      <dgm:spPr/>
      <dgm:t>
        <a:bodyPr/>
        <a:lstStyle/>
        <a:p>
          <a:endParaRPr lang="en-US" sz="2400" b="0"/>
        </a:p>
      </dgm:t>
    </dgm:pt>
    <dgm:pt modelId="{B0308AD9-443A-4594-A549-09854B7B5D29}">
      <dgm:prSet custT="1"/>
      <dgm:spPr/>
      <dgm:t>
        <a:bodyPr/>
        <a:lstStyle/>
        <a:p>
          <a:r>
            <a:rPr lang="en-US" sz="2400" b="0"/>
            <a:t>LOB is like an ATM </a:t>
          </a:r>
        </a:p>
      </dgm:t>
    </dgm:pt>
    <dgm:pt modelId="{A31565A4-EA09-4946-AFF9-774A48A7CFD1}" type="parTrans" cxnId="{910DFA67-38E8-414C-8F5A-D8907AAA966B}">
      <dgm:prSet/>
      <dgm:spPr/>
      <dgm:t>
        <a:bodyPr/>
        <a:lstStyle/>
        <a:p>
          <a:endParaRPr lang="en-US" sz="2400" b="0"/>
        </a:p>
      </dgm:t>
    </dgm:pt>
    <dgm:pt modelId="{23595D49-ACB5-49EC-B849-4E75D6BB1CE1}" type="sibTrans" cxnId="{910DFA67-38E8-414C-8F5A-D8907AAA966B}">
      <dgm:prSet/>
      <dgm:spPr/>
      <dgm:t>
        <a:bodyPr/>
        <a:lstStyle/>
        <a:p>
          <a:endParaRPr lang="en-US" sz="2400" b="0"/>
        </a:p>
      </dgm:t>
    </dgm:pt>
    <dgm:pt modelId="{4619DB82-6D96-441E-AA41-48BDC82CFF7A}">
      <dgm:prSet custT="1"/>
      <dgm:spPr/>
      <dgm:t>
        <a:bodyPr/>
        <a:lstStyle/>
        <a:p>
          <a:r>
            <a:rPr lang="en-US" sz="2400" b="0"/>
            <a:t>More ATMs = More income</a:t>
          </a:r>
        </a:p>
      </dgm:t>
    </dgm:pt>
    <dgm:pt modelId="{0F2B885E-BCDC-43C9-8373-0AF8EFC551DA}" type="parTrans" cxnId="{934FE1A7-725D-4211-9C06-4D27D554FBB9}">
      <dgm:prSet/>
      <dgm:spPr/>
      <dgm:t>
        <a:bodyPr/>
        <a:lstStyle/>
        <a:p>
          <a:endParaRPr lang="en-US" sz="2400" b="0"/>
        </a:p>
      </dgm:t>
    </dgm:pt>
    <dgm:pt modelId="{0A1FECF0-7921-4770-AC8C-1B56CF03756C}" type="sibTrans" cxnId="{934FE1A7-725D-4211-9C06-4D27D554FBB9}">
      <dgm:prSet/>
      <dgm:spPr/>
      <dgm:t>
        <a:bodyPr/>
        <a:lstStyle/>
        <a:p>
          <a:endParaRPr lang="en-US" sz="2400" b="0"/>
        </a:p>
      </dgm:t>
    </dgm:pt>
    <dgm:pt modelId="{CCFD6FD4-0001-4230-B1D9-B588CF530227}">
      <dgm:prSet custT="1"/>
      <dgm:spPr/>
      <dgm:t>
        <a:bodyPr/>
        <a:lstStyle/>
        <a:p>
          <a:r>
            <a:rPr lang="en-US" sz="2400" b="0"/>
            <a:t>Don’t be the boss – Create leaders and earn LOB</a:t>
          </a:r>
        </a:p>
      </dgm:t>
    </dgm:pt>
    <dgm:pt modelId="{E113B492-C9F4-4445-8ADD-F530454D852F}" type="parTrans" cxnId="{A0F22EF4-A9C7-41A5-A65E-06E7E6CF80BF}">
      <dgm:prSet/>
      <dgm:spPr/>
      <dgm:t>
        <a:bodyPr/>
        <a:lstStyle/>
        <a:p>
          <a:endParaRPr lang="en-US" sz="2400" b="0"/>
        </a:p>
      </dgm:t>
    </dgm:pt>
    <dgm:pt modelId="{39BF6FC5-ED58-4E22-B167-904A69BC3936}" type="sibTrans" cxnId="{A0F22EF4-A9C7-41A5-A65E-06E7E6CF80BF}">
      <dgm:prSet/>
      <dgm:spPr/>
      <dgm:t>
        <a:bodyPr/>
        <a:lstStyle/>
        <a:p>
          <a:endParaRPr lang="en-US" sz="2400" b="0"/>
        </a:p>
      </dgm:t>
    </dgm:pt>
    <dgm:pt modelId="{E4A09EF0-AFA8-408D-A216-03D629311226}" type="pres">
      <dgm:prSet presAssocID="{FED1EC9E-EC0A-43A3-83D0-A2957B7BA1FA}" presName="root" presStyleCnt="0">
        <dgm:presLayoutVars>
          <dgm:dir/>
          <dgm:resizeHandles val="exact"/>
        </dgm:presLayoutVars>
      </dgm:prSet>
      <dgm:spPr/>
    </dgm:pt>
    <dgm:pt modelId="{CEFE2CD0-AF33-4EFB-AA4E-918B81CB4450}" type="pres">
      <dgm:prSet presAssocID="{32AD44DB-AECB-48D6-82BE-4F9DABE3F9E6}" presName="compNode" presStyleCnt="0"/>
      <dgm:spPr/>
    </dgm:pt>
    <dgm:pt modelId="{ECFABA78-063E-436A-8FEE-EF868F02A409}" type="pres">
      <dgm:prSet presAssocID="{32AD44DB-AECB-48D6-82BE-4F9DABE3F9E6}" presName="bgRect" presStyleLbl="bgShp" presStyleIdx="0" presStyleCnt="5"/>
      <dgm:spPr/>
    </dgm:pt>
    <dgm:pt modelId="{979E271F-C282-434A-AB30-8D5A38E8CA73}" type="pres">
      <dgm:prSet presAssocID="{32AD44DB-AECB-48D6-82BE-4F9DABE3F9E6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65EEC1EF-6CE6-42A8-BAC1-476A365A8189}" type="pres">
      <dgm:prSet presAssocID="{32AD44DB-AECB-48D6-82BE-4F9DABE3F9E6}" presName="spaceRect" presStyleCnt="0"/>
      <dgm:spPr/>
    </dgm:pt>
    <dgm:pt modelId="{01BE9C21-0F38-48B9-91FB-CEDEB9665936}" type="pres">
      <dgm:prSet presAssocID="{32AD44DB-AECB-48D6-82BE-4F9DABE3F9E6}" presName="parTx" presStyleLbl="revTx" presStyleIdx="0" presStyleCnt="5">
        <dgm:presLayoutVars>
          <dgm:chMax val="0"/>
          <dgm:chPref val="0"/>
        </dgm:presLayoutVars>
      </dgm:prSet>
      <dgm:spPr/>
    </dgm:pt>
    <dgm:pt modelId="{2957AB92-7294-4149-AD24-6520613F8D9B}" type="pres">
      <dgm:prSet presAssocID="{4D64B2A8-00B5-4FDD-A6E1-16226DE0D017}" presName="sibTrans" presStyleCnt="0"/>
      <dgm:spPr/>
    </dgm:pt>
    <dgm:pt modelId="{AA199A0D-A768-4AF7-B214-FF6E7D8ABC59}" type="pres">
      <dgm:prSet presAssocID="{8ADCAFF8-17D0-4D3F-9FA8-4D72B4B56E29}" presName="compNode" presStyleCnt="0"/>
      <dgm:spPr/>
    </dgm:pt>
    <dgm:pt modelId="{A116C95D-43B2-4DC9-A780-56169F5E7435}" type="pres">
      <dgm:prSet presAssocID="{8ADCAFF8-17D0-4D3F-9FA8-4D72B4B56E29}" presName="bgRect" presStyleLbl="bgShp" presStyleIdx="1" presStyleCnt="5"/>
      <dgm:spPr/>
    </dgm:pt>
    <dgm:pt modelId="{845CBB80-21CC-4D30-876E-A66222F2A508}" type="pres">
      <dgm:prSet presAssocID="{8ADCAFF8-17D0-4D3F-9FA8-4D72B4B56E29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ouse"/>
        </a:ext>
      </dgm:extLst>
    </dgm:pt>
    <dgm:pt modelId="{B600496F-A2A0-4CF1-AAA8-0DA8FFE34FEA}" type="pres">
      <dgm:prSet presAssocID="{8ADCAFF8-17D0-4D3F-9FA8-4D72B4B56E29}" presName="spaceRect" presStyleCnt="0"/>
      <dgm:spPr/>
    </dgm:pt>
    <dgm:pt modelId="{323FFD27-7389-49D8-ACAB-59142DCF9BCE}" type="pres">
      <dgm:prSet presAssocID="{8ADCAFF8-17D0-4D3F-9FA8-4D72B4B56E29}" presName="parTx" presStyleLbl="revTx" presStyleIdx="1" presStyleCnt="5">
        <dgm:presLayoutVars>
          <dgm:chMax val="0"/>
          <dgm:chPref val="0"/>
        </dgm:presLayoutVars>
      </dgm:prSet>
      <dgm:spPr/>
    </dgm:pt>
    <dgm:pt modelId="{409878BE-07D8-4F1C-9EDC-D7F554704687}" type="pres">
      <dgm:prSet presAssocID="{4BADF0BD-7331-4673-8BF1-99A5CCE4F1F5}" presName="sibTrans" presStyleCnt="0"/>
      <dgm:spPr/>
    </dgm:pt>
    <dgm:pt modelId="{1B2F8853-AAE9-4694-A753-CBED2122580E}" type="pres">
      <dgm:prSet presAssocID="{B0308AD9-443A-4594-A549-09854B7B5D29}" presName="compNode" presStyleCnt="0"/>
      <dgm:spPr/>
    </dgm:pt>
    <dgm:pt modelId="{596E0A2F-9C67-4987-9592-BF8099BB0511}" type="pres">
      <dgm:prSet presAssocID="{B0308AD9-443A-4594-A549-09854B7B5D29}" presName="bgRect" presStyleLbl="bgShp" presStyleIdx="2" presStyleCnt="5"/>
      <dgm:spPr/>
    </dgm:pt>
    <dgm:pt modelId="{6980B6A0-A17D-4A0E-A991-F7588A231E58}" type="pres">
      <dgm:prSet presAssocID="{B0308AD9-443A-4594-A549-09854B7B5D29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puter"/>
        </a:ext>
      </dgm:extLst>
    </dgm:pt>
    <dgm:pt modelId="{1B4F59CC-EF2F-4A73-B24A-C348EFF7139C}" type="pres">
      <dgm:prSet presAssocID="{B0308AD9-443A-4594-A549-09854B7B5D29}" presName="spaceRect" presStyleCnt="0"/>
      <dgm:spPr/>
    </dgm:pt>
    <dgm:pt modelId="{3AE6E09D-7C37-42F6-8482-28371A46A103}" type="pres">
      <dgm:prSet presAssocID="{B0308AD9-443A-4594-A549-09854B7B5D29}" presName="parTx" presStyleLbl="revTx" presStyleIdx="2" presStyleCnt="5">
        <dgm:presLayoutVars>
          <dgm:chMax val="0"/>
          <dgm:chPref val="0"/>
        </dgm:presLayoutVars>
      </dgm:prSet>
      <dgm:spPr/>
    </dgm:pt>
    <dgm:pt modelId="{06679928-3EC4-4C06-83C9-160FD0761F56}" type="pres">
      <dgm:prSet presAssocID="{23595D49-ACB5-49EC-B849-4E75D6BB1CE1}" presName="sibTrans" presStyleCnt="0"/>
      <dgm:spPr/>
    </dgm:pt>
    <dgm:pt modelId="{791DD8E2-590B-4E4F-8004-D9CEC722DEDE}" type="pres">
      <dgm:prSet presAssocID="{4619DB82-6D96-441E-AA41-48BDC82CFF7A}" presName="compNode" presStyleCnt="0"/>
      <dgm:spPr/>
    </dgm:pt>
    <dgm:pt modelId="{DCDD1D7A-E60F-4204-A51A-29FA6D207B9C}" type="pres">
      <dgm:prSet presAssocID="{4619DB82-6D96-441E-AA41-48BDC82CFF7A}" presName="bgRect" presStyleLbl="bgShp" presStyleIdx="3" presStyleCnt="5"/>
      <dgm:spPr/>
    </dgm:pt>
    <dgm:pt modelId="{5BB823BA-626B-4066-93F5-31904E8050F9}" type="pres">
      <dgm:prSet presAssocID="{4619DB82-6D96-441E-AA41-48BDC82CFF7A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6C4EBC32-2842-4BBC-B15B-5B4881D900C3}" type="pres">
      <dgm:prSet presAssocID="{4619DB82-6D96-441E-AA41-48BDC82CFF7A}" presName="spaceRect" presStyleCnt="0"/>
      <dgm:spPr/>
    </dgm:pt>
    <dgm:pt modelId="{20669CC2-291B-4D4D-8E59-5CFDB5ACA333}" type="pres">
      <dgm:prSet presAssocID="{4619DB82-6D96-441E-AA41-48BDC82CFF7A}" presName="parTx" presStyleLbl="revTx" presStyleIdx="3" presStyleCnt="5">
        <dgm:presLayoutVars>
          <dgm:chMax val="0"/>
          <dgm:chPref val="0"/>
        </dgm:presLayoutVars>
      </dgm:prSet>
      <dgm:spPr/>
    </dgm:pt>
    <dgm:pt modelId="{9D206631-E47B-47B8-A526-B43C3E6C8EF2}" type="pres">
      <dgm:prSet presAssocID="{0A1FECF0-7921-4770-AC8C-1B56CF03756C}" presName="sibTrans" presStyleCnt="0"/>
      <dgm:spPr/>
    </dgm:pt>
    <dgm:pt modelId="{89BC4A35-AB30-4129-BD0F-296A47A72F5D}" type="pres">
      <dgm:prSet presAssocID="{CCFD6FD4-0001-4230-B1D9-B588CF530227}" presName="compNode" presStyleCnt="0"/>
      <dgm:spPr/>
    </dgm:pt>
    <dgm:pt modelId="{F293BD2A-0E21-41F5-B6D5-E22DEEF998D8}" type="pres">
      <dgm:prSet presAssocID="{CCFD6FD4-0001-4230-B1D9-B588CF530227}" presName="bgRect" presStyleLbl="bgShp" presStyleIdx="4" presStyleCnt="5"/>
      <dgm:spPr/>
    </dgm:pt>
    <dgm:pt modelId="{5A888517-2ACE-4FA6-9033-F503E1CBBDF5}" type="pres">
      <dgm:prSet presAssocID="{CCFD6FD4-0001-4230-B1D9-B588CF53022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9063A284-F284-4265-821F-14889C44DB28}" type="pres">
      <dgm:prSet presAssocID="{CCFD6FD4-0001-4230-B1D9-B588CF530227}" presName="spaceRect" presStyleCnt="0"/>
      <dgm:spPr/>
    </dgm:pt>
    <dgm:pt modelId="{3193D215-32DC-4EC0-A48F-79D406E25250}" type="pres">
      <dgm:prSet presAssocID="{CCFD6FD4-0001-4230-B1D9-B588CF530227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29683044-1DD8-48DA-A136-63CB84C95C0D}" srcId="{FED1EC9E-EC0A-43A3-83D0-A2957B7BA1FA}" destId="{32AD44DB-AECB-48D6-82BE-4F9DABE3F9E6}" srcOrd="0" destOrd="0" parTransId="{3CAB8C04-B764-4905-9327-57C519DDC414}" sibTransId="{4D64B2A8-00B5-4FDD-A6E1-16226DE0D017}"/>
    <dgm:cxn modelId="{0EBA0145-D148-4956-B1D3-F2E2890AEB94}" type="presOf" srcId="{4619DB82-6D96-441E-AA41-48BDC82CFF7A}" destId="{20669CC2-291B-4D4D-8E59-5CFDB5ACA333}" srcOrd="0" destOrd="0" presId="urn:microsoft.com/office/officeart/2018/2/layout/IconVerticalSolidList"/>
    <dgm:cxn modelId="{1A4D2A45-797D-4ABA-8264-8483200458C4}" type="presOf" srcId="{8ADCAFF8-17D0-4D3F-9FA8-4D72B4B56E29}" destId="{323FFD27-7389-49D8-ACAB-59142DCF9BCE}" srcOrd="0" destOrd="0" presId="urn:microsoft.com/office/officeart/2018/2/layout/IconVerticalSolidList"/>
    <dgm:cxn modelId="{65598C5F-D89A-428A-BC00-F5DF63C7239C}" type="presOf" srcId="{32AD44DB-AECB-48D6-82BE-4F9DABE3F9E6}" destId="{01BE9C21-0F38-48B9-91FB-CEDEB9665936}" srcOrd="0" destOrd="0" presId="urn:microsoft.com/office/officeart/2018/2/layout/IconVerticalSolidList"/>
    <dgm:cxn modelId="{910DFA67-38E8-414C-8F5A-D8907AAA966B}" srcId="{FED1EC9E-EC0A-43A3-83D0-A2957B7BA1FA}" destId="{B0308AD9-443A-4594-A549-09854B7B5D29}" srcOrd="2" destOrd="0" parTransId="{A31565A4-EA09-4946-AFF9-774A48A7CFD1}" sibTransId="{23595D49-ACB5-49EC-B849-4E75D6BB1CE1}"/>
    <dgm:cxn modelId="{934FE1A7-725D-4211-9C06-4D27D554FBB9}" srcId="{FED1EC9E-EC0A-43A3-83D0-A2957B7BA1FA}" destId="{4619DB82-6D96-441E-AA41-48BDC82CFF7A}" srcOrd="3" destOrd="0" parTransId="{0F2B885E-BCDC-43C9-8373-0AF8EFC551DA}" sibTransId="{0A1FECF0-7921-4770-AC8C-1B56CF03756C}"/>
    <dgm:cxn modelId="{9F0A25B3-74F3-4C9D-BE6A-A1D173A40728}" type="presOf" srcId="{B0308AD9-443A-4594-A549-09854B7B5D29}" destId="{3AE6E09D-7C37-42F6-8482-28371A46A103}" srcOrd="0" destOrd="0" presId="urn:microsoft.com/office/officeart/2018/2/layout/IconVerticalSolidList"/>
    <dgm:cxn modelId="{C1FD3EC9-A6F3-43B0-91CA-117039A390EC}" srcId="{FED1EC9E-EC0A-43A3-83D0-A2957B7BA1FA}" destId="{8ADCAFF8-17D0-4D3F-9FA8-4D72B4B56E29}" srcOrd="1" destOrd="0" parTransId="{A222ABD7-B5F3-4EE6-A7C8-E5E79DA46F3C}" sibTransId="{4BADF0BD-7331-4673-8BF1-99A5CCE4F1F5}"/>
    <dgm:cxn modelId="{EF1590EB-ECD5-4A2D-930F-E3D5A67E9350}" type="presOf" srcId="{FED1EC9E-EC0A-43A3-83D0-A2957B7BA1FA}" destId="{E4A09EF0-AFA8-408D-A216-03D629311226}" srcOrd="0" destOrd="0" presId="urn:microsoft.com/office/officeart/2018/2/layout/IconVerticalSolidList"/>
    <dgm:cxn modelId="{AFCBF5F0-B3E8-4A26-BFE9-695DF3064BBF}" type="presOf" srcId="{CCFD6FD4-0001-4230-B1D9-B588CF530227}" destId="{3193D215-32DC-4EC0-A48F-79D406E25250}" srcOrd="0" destOrd="0" presId="urn:microsoft.com/office/officeart/2018/2/layout/IconVerticalSolidList"/>
    <dgm:cxn modelId="{A0F22EF4-A9C7-41A5-A65E-06E7E6CF80BF}" srcId="{FED1EC9E-EC0A-43A3-83D0-A2957B7BA1FA}" destId="{CCFD6FD4-0001-4230-B1D9-B588CF530227}" srcOrd="4" destOrd="0" parTransId="{E113B492-C9F4-4445-8ADD-F530454D852F}" sibTransId="{39BF6FC5-ED58-4E22-B167-904A69BC3936}"/>
    <dgm:cxn modelId="{10D649B3-CB99-4D5A-8B5D-1C8E31B33FF9}" type="presParOf" srcId="{E4A09EF0-AFA8-408D-A216-03D629311226}" destId="{CEFE2CD0-AF33-4EFB-AA4E-918B81CB4450}" srcOrd="0" destOrd="0" presId="urn:microsoft.com/office/officeart/2018/2/layout/IconVerticalSolidList"/>
    <dgm:cxn modelId="{7AE985F9-5E57-494B-B213-41F2261B99A1}" type="presParOf" srcId="{CEFE2CD0-AF33-4EFB-AA4E-918B81CB4450}" destId="{ECFABA78-063E-436A-8FEE-EF868F02A409}" srcOrd="0" destOrd="0" presId="urn:microsoft.com/office/officeart/2018/2/layout/IconVerticalSolidList"/>
    <dgm:cxn modelId="{DFC32220-D4A7-43EF-ABCC-298734457D92}" type="presParOf" srcId="{CEFE2CD0-AF33-4EFB-AA4E-918B81CB4450}" destId="{979E271F-C282-434A-AB30-8D5A38E8CA73}" srcOrd="1" destOrd="0" presId="urn:microsoft.com/office/officeart/2018/2/layout/IconVerticalSolidList"/>
    <dgm:cxn modelId="{AB85F757-323C-4846-AF6C-5CB8AC1492C3}" type="presParOf" srcId="{CEFE2CD0-AF33-4EFB-AA4E-918B81CB4450}" destId="{65EEC1EF-6CE6-42A8-BAC1-476A365A8189}" srcOrd="2" destOrd="0" presId="urn:microsoft.com/office/officeart/2018/2/layout/IconVerticalSolidList"/>
    <dgm:cxn modelId="{6C4503EA-8284-4FCC-B08F-0500E2E23101}" type="presParOf" srcId="{CEFE2CD0-AF33-4EFB-AA4E-918B81CB4450}" destId="{01BE9C21-0F38-48B9-91FB-CEDEB9665936}" srcOrd="3" destOrd="0" presId="urn:microsoft.com/office/officeart/2018/2/layout/IconVerticalSolidList"/>
    <dgm:cxn modelId="{AF14766A-306F-4DE0-A016-9D361F610BE9}" type="presParOf" srcId="{E4A09EF0-AFA8-408D-A216-03D629311226}" destId="{2957AB92-7294-4149-AD24-6520613F8D9B}" srcOrd="1" destOrd="0" presId="urn:microsoft.com/office/officeart/2018/2/layout/IconVerticalSolidList"/>
    <dgm:cxn modelId="{38215B37-4579-46D0-8A4A-881412471002}" type="presParOf" srcId="{E4A09EF0-AFA8-408D-A216-03D629311226}" destId="{AA199A0D-A768-4AF7-B214-FF6E7D8ABC59}" srcOrd="2" destOrd="0" presId="urn:microsoft.com/office/officeart/2018/2/layout/IconVerticalSolidList"/>
    <dgm:cxn modelId="{785627B9-FED6-42B9-B6F1-96CBA3975EFD}" type="presParOf" srcId="{AA199A0D-A768-4AF7-B214-FF6E7D8ABC59}" destId="{A116C95D-43B2-4DC9-A780-56169F5E7435}" srcOrd="0" destOrd="0" presId="urn:microsoft.com/office/officeart/2018/2/layout/IconVerticalSolidList"/>
    <dgm:cxn modelId="{0D0C98CF-2FA5-4E00-A0F1-DCE47E61B2FE}" type="presParOf" srcId="{AA199A0D-A768-4AF7-B214-FF6E7D8ABC59}" destId="{845CBB80-21CC-4D30-876E-A66222F2A508}" srcOrd="1" destOrd="0" presId="urn:microsoft.com/office/officeart/2018/2/layout/IconVerticalSolidList"/>
    <dgm:cxn modelId="{67E94020-08F9-44A5-8C37-64F8627A9EBA}" type="presParOf" srcId="{AA199A0D-A768-4AF7-B214-FF6E7D8ABC59}" destId="{B600496F-A2A0-4CF1-AAA8-0DA8FFE34FEA}" srcOrd="2" destOrd="0" presId="urn:microsoft.com/office/officeart/2018/2/layout/IconVerticalSolidList"/>
    <dgm:cxn modelId="{CB1A59F7-071F-4950-A1C9-03C396A0CE41}" type="presParOf" srcId="{AA199A0D-A768-4AF7-B214-FF6E7D8ABC59}" destId="{323FFD27-7389-49D8-ACAB-59142DCF9BCE}" srcOrd="3" destOrd="0" presId="urn:microsoft.com/office/officeart/2018/2/layout/IconVerticalSolidList"/>
    <dgm:cxn modelId="{808FE036-B515-4566-9271-8CCCC752467C}" type="presParOf" srcId="{E4A09EF0-AFA8-408D-A216-03D629311226}" destId="{409878BE-07D8-4F1C-9EDC-D7F554704687}" srcOrd="3" destOrd="0" presId="urn:microsoft.com/office/officeart/2018/2/layout/IconVerticalSolidList"/>
    <dgm:cxn modelId="{111341B6-631C-4DEF-8A7E-BCB1E4D3BFC4}" type="presParOf" srcId="{E4A09EF0-AFA8-408D-A216-03D629311226}" destId="{1B2F8853-AAE9-4694-A753-CBED2122580E}" srcOrd="4" destOrd="0" presId="urn:microsoft.com/office/officeart/2018/2/layout/IconVerticalSolidList"/>
    <dgm:cxn modelId="{E640E3B3-85FA-4571-88BD-36EDD8D810C6}" type="presParOf" srcId="{1B2F8853-AAE9-4694-A753-CBED2122580E}" destId="{596E0A2F-9C67-4987-9592-BF8099BB0511}" srcOrd="0" destOrd="0" presId="urn:microsoft.com/office/officeart/2018/2/layout/IconVerticalSolidList"/>
    <dgm:cxn modelId="{B407B888-B612-41E6-AF24-277BCDC11A46}" type="presParOf" srcId="{1B2F8853-AAE9-4694-A753-CBED2122580E}" destId="{6980B6A0-A17D-4A0E-A991-F7588A231E58}" srcOrd="1" destOrd="0" presId="urn:microsoft.com/office/officeart/2018/2/layout/IconVerticalSolidList"/>
    <dgm:cxn modelId="{18A53AA0-3FDD-466D-92F5-1AAFD7A6C153}" type="presParOf" srcId="{1B2F8853-AAE9-4694-A753-CBED2122580E}" destId="{1B4F59CC-EF2F-4A73-B24A-C348EFF7139C}" srcOrd="2" destOrd="0" presId="urn:microsoft.com/office/officeart/2018/2/layout/IconVerticalSolidList"/>
    <dgm:cxn modelId="{D2698654-21C1-419F-A8E9-E434756ACFF9}" type="presParOf" srcId="{1B2F8853-AAE9-4694-A753-CBED2122580E}" destId="{3AE6E09D-7C37-42F6-8482-28371A46A103}" srcOrd="3" destOrd="0" presId="urn:microsoft.com/office/officeart/2018/2/layout/IconVerticalSolidList"/>
    <dgm:cxn modelId="{A5B2EF1B-A810-48BD-AA70-3833A8C10E9F}" type="presParOf" srcId="{E4A09EF0-AFA8-408D-A216-03D629311226}" destId="{06679928-3EC4-4C06-83C9-160FD0761F56}" srcOrd="5" destOrd="0" presId="urn:microsoft.com/office/officeart/2018/2/layout/IconVerticalSolidList"/>
    <dgm:cxn modelId="{36206D14-93AF-4606-99F7-1B6CECDD8FDA}" type="presParOf" srcId="{E4A09EF0-AFA8-408D-A216-03D629311226}" destId="{791DD8E2-590B-4E4F-8004-D9CEC722DEDE}" srcOrd="6" destOrd="0" presId="urn:microsoft.com/office/officeart/2018/2/layout/IconVerticalSolidList"/>
    <dgm:cxn modelId="{E408B229-1EA6-416A-B4BD-82044E4DDB31}" type="presParOf" srcId="{791DD8E2-590B-4E4F-8004-D9CEC722DEDE}" destId="{DCDD1D7A-E60F-4204-A51A-29FA6D207B9C}" srcOrd="0" destOrd="0" presId="urn:microsoft.com/office/officeart/2018/2/layout/IconVerticalSolidList"/>
    <dgm:cxn modelId="{1B81E218-6792-41AA-A22B-D90D3444C805}" type="presParOf" srcId="{791DD8E2-590B-4E4F-8004-D9CEC722DEDE}" destId="{5BB823BA-626B-4066-93F5-31904E8050F9}" srcOrd="1" destOrd="0" presId="urn:microsoft.com/office/officeart/2018/2/layout/IconVerticalSolidList"/>
    <dgm:cxn modelId="{8219B099-B23E-4539-AFBC-4EDE3D1CE7B9}" type="presParOf" srcId="{791DD8E2-590B-4E4F-8004-D9CEC722DEDE}" destId="{6C4EBC32-2842-4BBC-B15B-5B4881D900C3}" srcOrd="2" destOrd="0" presId="urn:microsoft.com/office/officeart/2018/2/layout/IconVerticalSolidList"/>
    <dgm:cxn modelId="{AB3D68F5-1165-49CF-B994-FB588701C87A}" type="presParOf" srcId="{791DD8E2-590B-4E4F-8004-D9CEC722DEDE}" destId="{20669CC2-291B-4D4D-8E59-5CFDB5ACA333}" srcOrd="3" destOrd="0" presId="urn:microsoft.com/office/officeart/2018/2/layout/IconVerticalSolidList"/>
    <dgm:cxn modelId="{08C06F23-82FF-43B5-BB09-57D74F8E1A60}" type="presParOf" srcId="{E4A09EF0-AFA8-408D-A216-03D629311226}" destId="{9D206631-E47B-47B8-A526-B43C3E6C8EF2}" srcOrd="7" destOrd="0" presId="urn:microsoft.com/office/officeart/2018/2/layout/IconVerticalSolidList"/>
    <dgm:cxn modelId="{350B393A-E955-4821-9CE8-E5552AC8DF81}" type="presParOf" srcId="{E4A09EF0-AFA8-408D-A216-03D629311226}" destId="{89BC4A35-AB30-4129-BD0F-296A47A72F5D}" srcOrd="8" destOrd="0" presId="urn:microsoft.com/office/officeart/2018/2/layout/IconVerticalSolidList"/>
    <dgm:cxn modelId="{BFA55F50-029E-4522-98FA-EAE392AD7881}" type="presParOf" srcId="{89BC4A35-AB30-4129-BD0F-296A47A72F5D}" destId="{F293BD2A-0E21-41F5-B6D5-E22DEEF998D8}" srcOrd="0" destOrd="0" presId="urn:microsoft.com/office/officeart/2018/2/layout/IconVerticalSolidList"/>
    <dgm:cxn modelId="{2DDD5FE2-2960-49DA-93D4-E463DF159C1F}" type="presParOf" srcId="{89BC4A35-AB30-4129-BD0F-296A47A72F5D}" destId="{5A888517-2ACE-4FA6-9033-F503E1CBBDF5}" srcOrd="1" destOrd="0" presId="urn:microsoft.com/office/officeart/2018/2/layout/IconVerticalSolidList"/>
    <dgm:cxn modelId="{61FE9E69-6BBF-408B-93BE-2E04ABB72B9F}" type="presParOf" srcId="{89BC4A35-AB30-4129-BD0F-296A47A72F5D}" destId="{9063A284-F284-4265-821F-14889C44DB28}" srcOrd="2" destOrd="0" presId="urn:microsoft.com/office/officeart/2018/2/layout/IconVerticalSolidList"/>
    <dgm:cxn modelId="{DDB1CE28-3779-4909-A5FE-1EBDE92CDA43}" type="presParOf" srcId="{89BC4A35-AB30-4129-BD0F-296A47A72F5D}" destId="{3193D215-32DC-4EC0-A48F-79D406E25250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DE2FCB-C16B-45D9-958C-4F42F5ED185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54ACD77-AF9F-410D-B467-19FC0B31923F}">
      <dgm:prSet custT="1"/>
      <dgm:spPr/>
      <dgm:t>
        <a:bodyPr/>
        <a:lstStyle/>
        <a:p>
          <a:r>
            <a:rPr lang="en-US" sz="2400" b="0"/>
            <a:t>More effort, less result</a:t>
          </a:r>
        </a:p>
      </dgm:t>
    </dgm:pt>
    <dgm:pt modelId="{6A06E7BA-9BF9-4922-852A-6ACE6B04A875}" type="parTrans" cxnId="{CF388D07-B977-4935-B97F-6E720A29CCA1}">
      <dgm:prSet/>
      <dgm:spPr/>
      <dgm:t>
        <a:bodyPr/>
        <a:lstStyle/>
        <a:p>
          <a:endParaRPr lang="en-US" sz="2400" b="0"/>
        </a:p>
      </dgm:t>
    </dgm:pt>
    <dgm:pt modelId="{3A2C51FB-C031-4B81-B411-9F520E5F3978}" type="sibTrans" cxnId="{CF388D07-B977-4935-B97F-6E720A29CCA1}">
      <dgm:prSet/>
      <dgm:spPr/>
      <dgm:t>
        <a:bodyPr/>
        <a:lstStyle/>
        <a:p>
          <a:endParaRPr lang="en-US" sz="2400" b="0"/>
        </a:p>
      </dgm:t>
    </dgm:pt>
    <dgm:pt modelId="{E268D567-150E-4684-AE75-C0943EB0A42A}">
      <dgm:prSet custT="1"/>
      <dgm:spPr/>
      <dgm:t>
        <a:bodyPr/>
        <a:lstStyle/>
        <a:p>
          <a:r>
            <a:rPr lang="en-US" sz="2400" b="0"/>
            <a:t>Big dreams, small achievements</a:t>
          </a:r>
        </a:p>
      </dgm:t>
    </dgm:pt>
    <dgm:pt modelId="{0BDEDB90-D3C2-4A59-852E-3028487BD989}" type="parTrans" cxnId="{F34A1709-C174-4DE7-B3C7-754E286CF1B9}">
      <dgm:prSet/>
      <dgm:spPr/>
      <dgm:t>
        <a:bodyPr/>
        <a:lstStyle/>
        <a:p>
          <a:endParaRPr lang="en-US" sz="2400" b="0"/>
        </a:p>
      </dgm:t>
    </dgm:pt>
    <dgm:pt modelId="{1B4CA567-5496-45E7-9AA6-1182D5AE0E21}" type="sibTrans" cxnId="{F34A1709-C174-4DE7-B3C7-754E286CF1B9}">
      <dgm:prSet/>
      <dgm:spPr/>
      <dgm:t>
        <a:bodyPr/>
        <a:lstStyle/>
        <a:p>
          <a:endParaRPr lang="en-US" sz="2400" b="0"/>
        </a:p>
      </dgm:t>
    </dgm:pt>
    <dgm:pt modelId="{6F6946D3-CD59-4651-9DEC-8D1823846E7E}">
      <dgm:prSet custT="1"/>
      <dgm:spPr/>
      <dgm:t>
        <a:bodyPr/>
        <a:lstStyle/>
        <a:p>
          <a:r>
            <a:rPr lang="en-US" sz="2400" b="0"/>
            <a:t>Frustration and loss of confidence</a:t>
          </a:r>
        </a:p>
      </dgm:t>
    </dgm:pt>
    <dgm:pt modelId="{D283A1A9-C4EE-4A90-BA9A-70BE59711AD2}" type="parTrans" cxnId="{C0488C44-A0AA-439A-BD64-BE4B720CD55C}">
      <dgm:prSet/>
      <dgm:spPr/>
      <dgm:t>
        <a:bodyPr/>
        <a:lstStyle/>
        <a:p>
          <a:endParaRPr lang="en-US" sz="2400" b="0"/>
        </a:p>
      </dgm:t>
    </dgm:pt>
    <dgm:pt modelId="{CE8445A0-4765-4386-AB1D-C541DCF80E20}" type="sibTrans" cxnId="{C0488C44-A0AA-439A-BD64-BE4B720CD55C}">
      <dgm:prSet/>
      <dgm:spPr/>
      <dgm:t>
        <a:bodyPr/>
        <a:lstStyle/>
        <a:p>
          <a:endParaRPr lang="en-US" sz="2400" b="0"/>
        </a:p>
      </dgm:t>
    </dgm:pt>
    <dgm:pt modelId="{6EDD4675-D8A0-4916-84A5-F3BCD369E869}">
      <dgm:prSet custT="1"/>
      <dgm:spPr/>
      <dgm:t>
        <a:bodyPr/>
        <a:lstStyle/>
        <a:p>
          <a:r>
            <a:rPr lang="en-US" sz="2400" b="0"/>
            <a:t>Team may leave, blame you or system</a:t>
          </a:r>
        </a:p>
      </dgm:t>
    </dgm:pt>
    <dgm:pt modelId="{155A9FF7-DF22-45E0-9FC5-F32474190ED2}" type="parTrans" cxnId="{88485574-A352-4E79-8AFD-E2AB1A427F1E}">
      <dgm:prSet/>
      <dgm:spPr/>
      <dgm:t>
        <a:bodyPr/>
        <a:lstStyle/>
        <a:p>
          <a:endParaRPr lang="en-US" sz="2400" b="0"/>
        </a:p>
      </dgm:t>
    </dgm:pt>
    <dgm:pt modelId="{9057594E-7B9A-470E-9A1B-B8C5C7EB5BC5}" type="sibTrans" cxnId="{88485574-A352-4E79-8AFD-E2AB1A427F1E}">
      <dgm:prSet/>
      <dgm:spPr/>
      <dgm:t>
        <a:bodyPr/>
        <a:lstStyle/>
        <a:p>
          <a:endParaRPr lang="en-US" sz="2400" b="0"/>
        </a:p>
      </dgm:t>
    </dgm:pt>
    <dgm:pt modelId="{91CB3B2A-FBBA-411D-BEA1-87F60322D01D}">
      <dgm:prSet custT="1"/>
      <dgm:spPr/>
      <dgm:t>
        <a:bodyPr/>
        <a:lstStyle/>
        <a:p>
          <a:r>
            <a:rPr lang="en-US" sz="2400" b="0"/>
            <a:t>Get distracted, look for other opportunities</a:t>
          </a:r>
        </a:p>
      </dgm:t>
    </dgm:pt>
    <dgm:pt modelId="{5FCBDB61-282E-4B04-8A71-E4E7A9FA5538}" type="parTrans" cxnId="{D771AFE2-0D00-43BD-80D4-B69118BBB6F0}">
      <dgm:prSet/>
      <dgm:spPr/>
      <dgm:t>
        <a:bodyPr/>
        <a:lstStyle/>
        <a:p>
          <a:endParaRPr lang="en-US" sz="2400" b="0"/>
        </a:p>
      </dgm:t>
    </dgm:pt>
    <dgm:pt modelId="{DD6E8B0A-ACAD-4034-AAD5-85591AF3C941}" type="sibTrans" cxnId="{D771AFE2-0D00-43BD-80D4-B69118BBB6F0}">
      <dgm:prSet/>
      <dgm:spPr/>
      <dgm:t>
        <a:bodyPr/>
        <a:lstStyle/>
        <a:p>
          <a:endParaRPr lang="en-US" sz="2400" b="0"/>
        </a:p>
      </dgm:t>
    </dgm:pt>
    <dgm:pt modelId="{CB512703-C1F1-42B4-A0B7-0B1E63B0DC7E}">
      <dgm:prSet custT="1"/>
      <dgm:spPr/>
      <dgm:t>
        <a:bodyPr/>
        <a:lstStyle/>
        <a:p>
          <a:r>
            <a:rPr lang="en-US" sz="2400" b="0"/>
            <a:t>Eventually quit the business</a:t>
          </a:r>
        </a:p>
      </dgm:t>
    </dgm:pt>
    <dgm:pt modelId="{934AC187-A8E2-472E-8296-EF4D70C5E3B9}" type="parTrans" cxnId="{EAA6EE8A-CEA6-4529-8136-D68091205756}">
      <dgm:prSet/>
      <dgm:spPr/>
      <dgm:t>
        <a:bodyPr/>
        <a:lstStyle/>
        <a:p>
          <a:endParaRPr lang="en-US" sz="2400" b="0"/>
        </a:p>
      </dgm:t>
    </dgm:pt>
    <dgm:pt modelId="{F8801A22-A3DE-489D-8EB4-B9950A09CB9A}" type="sibTrans" cxnId="{EAA6EE8A-CEA6-4529-8136-D68091205756}">
      <dgm:prSet/>
      <dgm:spPr/>
      <dgm:t>
        <a:bodyPr/>
        <a:lstStyle/>
        <a:p>
          <a:endParaRPr lang="en-US" sz="2400" b="0"/>
        </a:p>
      </dgm:t>
    </dgm:pt>
    <dgm:pt modelId="{2190A819-60E1-42BB-A598-5126AF766069}" type="pres">
      <dgm:prSet presAssocID="{43DE2FCB-C16B-45D9-958C-4F42F5ED185C}" presName="root" presStyleCnt="0">
        <dgm:presLayoutVars>
          <dgm:dir/>
          <dgm:resizeHandles val="exact"/>
        </dgm:presLayoutVars>
      </dgm:prSet>
      <dgm:spPr/>
    </dgm:pt>
    <dgm:pt modelId="{8247F358-744E-48D3-B8F9-168910030EBA}" type="pres">
      <dgm:prSet presAssocID="{054ACD77-AF9F-410D-B467-19FC0B31923F}" presName="compNode" presStyleCnt="0"/>
      <dgm:spPr/>
    </dgm:pt>
    <dgm:pt modelId="{44EC7BDA-EBC8-482B-9D77-516B61B2C49C}" type="pres">
      <dgm:prSet presAssocID="{054ACD77-AF9F-410D-B467-19FC0B31923F}" presName="bgRect" presStyleLbl="bgShp" presStyleIdx="0" presStyleCnt="6"/>
      <dgm:spPr/>
    </dgm:pt>
    <dgm:pt modelId="{5CD61390-F5C4-4DF0-812A-D6A87F2BC21D}" type="pres">
      <dgm:prSet presAssocID="{054ACD77-AF9F-410D-B467-19FC0B31923F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A93695FD-2934-4CB2-9765-0CB3B2482124}" type="pres">
      <dgm:prSet presAssocID="{054ACD77-AF9F-410D-B467-19FC0B31923F}" presName="spaceRect" presStyleCnt="0"/>
      <dgm:spPr/>
    </dgm:pt>
    <dgm:pt modelId="{E0C8A4A8-457F-4BAC-9DC1-C3387B9AB9E4}" type="pres">
      <dgm:prSet presAssocID="{054ACD77-AF9F-410D-B467-19FC0B31923F}" presName="parTx" presStyleLbl="revTx" presStyleIdx="0" presStyleCnt="6">
        <dgm:presLayoutVars>
          <dgm:chMax val="0"/>
          <dgm:chPref val="0"/>
        </dgm:presLayoutVars>
      </dgm:prSet>
      <dgm:spPr/>
    </dgm:pt>
    <dgm:pt modelId="{E79BAA75-4F8D-490E-89A6-FCF3E47E2E0B}" type="pres">
      <dgm:prSet presAssocID="{3A2C51FB-C031-4B81-B411-9F520E5F3978}" presName="sibTrans" presStyleCnt="0"/>
      <dgm:spPr/>
    </dgm:pt>
    <dgm:pt modelId="{C1466239-3512-4F68-891E-DE4C19B95EFF}" type="pres">
      <dgm:prSet presAssocID="{E268D567-150E-4684-AE75-C0943EB0A42A}" presName="compNode" presStyleCnt="0"/>
      <dgm:spPr/>
    </dgm:pt>
    <dgm:pt modelId="{F6010E93-A141-47B7-AF28-43B448C66375}" type="pres">
      <dgm:prSet presAssocID="{E268D567-150E-4684-AE75-C0943EB0A42A}" presName="bgRect" presStyleLbl="bgShp" presStyleIdx="1" presStyleCnt="6"/>
      <dgm:spPr/>
    </dgm:pt>
    <dgm:pt modelId="{FA5EFF2A-3600-459B-B700-111535A2B29B}" type="pres">
      <dgm:prSet presAssocID="{E268D567-150E-4684-AE75-C0943EB0A42A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hooting star"/>
        </a:ext>
      </dgm:extLst>
    </dgm:pt>
    <dgm:pt modelId="{7DDB5D94-23DB-4C4A-A011-F587326FD80C}" type="pres">
      <dgm:prSet presAssocID="{E268D567-150E-4684-AE75-C0943EB0A42A}" presName="spaceRect" presStyleCnt="0"/>
      <dgm:spPr/>
    </dgm:pt>
    <dgm:pt modelId="{0C918AFF-D1C5-4091-8DA9-097A015510F0}" type="pres">
      <dgm:prSet presAssocID="{E268D567-150E-4684-AE75-C0943EB0A42A}" presName="parTx" presStyleLbl="revTx" presStyleIdx="1" presStyleCnt="6">
        <dgm:presLayoutVars>
          <dgm:chMax val="0"/>
          <dgm:chPref val="0"/>
        </dgm:presLayoutVars>
      </dgm:prSet>
      <dgm:spPr/>
    </dgm:pt>
    <dgm:pt modelId="{8C501C1B-B2E7-4D57-8BA0-1C3682379BA8}" type="pres">
      <dgm:prSet presAssocID="{1B4CA567-5496-45E7-9AA6-1182D5AE0E21}" presName="sibTrans" presStyleCnt="0"/>
      <dgm:spPr/>
    </dgm:pt>
    <dgm:pt modelId="{AFE2D83B-344E-40C6-917F-6B265EDC1529}" type="pres">
      <dgm:prSet presAssocID="{6F6946D3-CD59-4651-9DEC-8D1823846E7E}" presName="compNode" presStyleCnt="0"/>
      <dgm:spPr/>
    </dgm:pt>
    <dgm:pt modelId="{A619663B-31EB-45FD-B8AF-BCA1ACA1B8CA}" type="pres">
      <dgm:prSet presAssocID="{6F6946D3-CD59-4651-9DEC-8D1823846E7E}" presName="bgRect" presStyleLbl="bgShp" presStyleIdx="2" presStyleCnt="6"/>
      <dgm:spPr/>
    </dgm:pt>
    <dgm:pt modelId="{3585CBAA-E5D8-43B1-AEFC-B5401A603902}" type="pres">
      <dgm:prSet presAssocID="{6F6946D3-CD59-4651-9DEC-8D1823846E7E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ad Face with No Fill"/>
        </a:ext>
      </dgm:extLst>
    </dgm:pt>
    <dgm:pt modelId="{34019720-427B-4C77-89F3-929830AB60A9}" type="pres">
      <dgm:prSet presAssocID="{6F6946D3-CD59-4651-9DEC-8D1823846E7E}" presName="spaceRect" presStyleCnt="0"/>
      <dgm:spPr/>
    </dgm:pt>
    <dgm:pt modelId="{9E64ED41-2ADF-4279-9B09-DC78F4F5D491}" type="pres">
      <dgm:prSet presAssocID="{6F6946D3-CD59-4651-9DEC-8D1823846E7E}" presName="parTx" presStyleLbl="revTx" presStyleIdx="2" presStyleCnt="6">
        <dgm:presLayoutVars>
          <dgm:chMax val="0"/>
          <dgm:chPref val="0"/>
        </dgm:presLayoutVars>
      </dgm:prSet>
      <dgm:spPr/>
    </dgm:pt>
    <dgm:pt modelId="{295F1CB6-EA7F-4579-ACD5-C3A4BCAC66D1}" type="pres">
      <dgm:prSet presAssocID="{CE8445A0-4765-4386-AB1D-C541DCF80E20}" presName="sibTrans" presStyleCnt="0"/>
      <dgm:spPr/>
    </dgm:pt>
    <dgm:pt modelId="{AC88AD8A-5BFC-4E07-A731-58C04DF478CC}" type="pres">
      <dgm:prSet presAssocID="{6EDD4675-D8A0-4916-84A5-F3BCD369E869}" presName="compNode" presStyleCnt="0"/>
      <dgm:spPr/>
    </dgm:pt>
    <dgm:pt modelId="{93147F0F-6E03-4D65-9FC3-2A1DE36E138A}" type="pres">
      <dgm:prSet presAssocID="{6EDD4675-D8A0-4916-84A5-F3BCD369E869}" presName="bgRect" presStyleLbl="bgShp" presStyleIdx="3" presStyleCnt="6"/>
      <dgm:spPr/>
    </dgm:pt>
    <dgm:pt modelId="{35CCD791-8280-4F2A-8B6A-64A254FEC38E}" type="pres">
      <dgm:prSet presAssocID="{6EDD4675-D8A0-4916-84A5-F3BCD369E869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Irritant"/>
        </a:ext>
      </dgm:extLst>
    </dgm:pt>
    <dgm:pt modelId="{08C41118-91C5-4AFF-B9DE-5EC5B2E698CF}" type="pres">
      <dgm:prSet presAssocID="{6EDD4675-D8A0-4916-84A5-F3BCD369E869}" presName="spaceRect" presStyleCnt="0"/>
      <dgm:spPr/>
    </dgm:pt>
    <dgm:pt modelId="{0DB3E4E8-F2DA-469C-B125-B42D525DAAD6}" type="pres">
      <dgm:prSet presAssocID="{6EDD4675-D8A0-4916-84A5-F3BCD369E869}" presName="parTx" presStyleLbl="revTx" presStyleIdx="3" presStyleCnt="6">
        <dgm:presLayoutVars>
          <dgm:chMax val="0"/>
          <dgm:chPref val="0"/>
        </dgm:presLayoutVars>
      </dgm:prSet>
      <dgm:spPr/>
    </dgm:pt>
    <dgm:pt modelId="{27288AC4-C686-476C-B9DD-D56FEA365113}" type="pres">
      <dgm:prSet presAssocID="{9057594E-7B9A-470E-9A1B-B8C5C7EB5BC5}" presName="sibTrans" presStyleCnt="0"/>
      <dgm:spPr/>
    </dgm:pt>
    <dgm:pt modelId="{449F8E1B-262E-421B-8222-E813BB199C94}" type="pres">
      <dgm:prSet presAssocID="{91CB3B2A-FBBA-411D-BEA1-87F60322D01D}" presName="compNode" presStyleCnt="0"/>
      <dgm:spPr/>
    </dgm:pt>
    <dgm:pt modelId="{5EAB921D-2A58-4246-A448-2DF5077E2631}" type="pres">
      <dgm:prSet presAssocID="{91CB3B2A-FBBA-411D-BEA1-87F60322D01D}" presName="bgRect" presStyleLbl="bgShp" presStyleIdx="4" presStyleCnt="6"/>
      <dgm:spPr/>
    </dgm:pt>
    <dgm:pt modelId="{8857200A-5A02-4578-A383-146B5CB3B55B}" type="pres">
      <dgm:prSet presAssocID="{91CB3B2A-FBBA-411D-BEA1-87F60322D01D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iefcase"/>
        </a:ext>
      </dgm:extLst>
    </dgm:pt>
    <dgm:pt modelId="{49AE0ADF-FD13-4020-8443-C1E4D3080602}" type="pres">
      <dgm:prSet presAssocID="{91CB3B2A-FBBA-411D-BEA1-87F60322D01D}" presName="spaceRect" presStyleCnt="0"/>
      <dgm:spPr/>
    </dgm:pt>
    <dgm:pt modelId="{DE101869-993E-4C72-B764-C3668D2F2F39}" type="pres">
      <dgm:prSet presAssocID="{91CB3B2A-FBBA-411D-BEA1-87F60322D01D}" presName="parTx" presStyleLbl="revTx" presStyleIdx="4" presStyleCnt="6">
        <dgm:presLayoutVars>
          <dgm:chMax val="0"/>
          <dgm:chPref val="0"/>
        </dgm:presLayoutVars>
      </dgm:prSet>
      <dgm:spPr/>
    </dgm:pt>
    <dgm:pt modelId="{8E5CB0FC-6FB2-4E26-B9B1-5DCA55EFF0DE}" type="pres">
      <dgm:prSet presAssocID="{DD6E8B0A-ACAD-4034-AAD5-85591AF3C941}" presName="sibTrans" presStyleCnt="0"/>
      <dgm:spPr/>
    </dgm:pt>
    <dgm:pt modelId="{3A76D501-0772-428A-BEAF-FAF656E18C4D}" type="pres">
      <dgm:prSet presAssocID="{CB512703-C1F1-42B4-A0B7-0B1E63B0DC7E}" presName="compNode" presStyleCnt="0"/>
      <dgm:spPr/>
    </dgm:pt>
    <dgm:pt modelId="{29220E95-311D-47BE-A539-9FE363315BA3}" type="pres">
      <dgm:prSet presAssocID="{CB512703-C1F1-42B4-A0B7-0B1E63B0DC7E}" presName="bgRect" presStyleLbl="bgShp" presStyleIdx="5" presStyleCnt="6"/>
      <dgm:spPr/>
    </dgm:pt>
    <dgm:pt modelId="{DE73FE0F-B224-4D04-9036-A15435A7A2A2}" type="pres">
      <dgm:prSet presAssocID="{CB512703-C1F1-42B4-A0B7-0B1E63B0DC7E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3D00CAC1-02E4-4B4F-A2DB-AB917896BE37}" type="pres">
      <dgm:prSet presAssocID="{CB512703-C1F1-42B4-A0B7-0B1E63B0DC7E}" presName="spaceRect" presStyleCnt="0"/>
      <dgm:spPr/>
    </dgm:pt>
    <dgm:pt modelId="{567F947D-0564-4415-B119-3E115A2D7E87}" type="pres">
      <dgm:prSet presAssocID="{CB512703-C1F1-42B4-A0B7-0B1E63B0DC7E}" presName="parTx" presStyleLbl="revTx" presStyleIdx="5" presStyleCnt="6">
        <dgm:presLayoutVars>
          <dgm:chMax val="0"/>
          <dgm:chPref val="0"/>
        </dgm:presLayoutVars>
      </dgm:prSet>
      <dgm:spPr/>
    </dgm:pt>
  </dgm:ptLst>
  <dgm:cxnLst>
    <dgm:cxn modelId="{CF388D07-B977-4935-B97F-6E720A29CCA1}" srcId="{43DE2FCB-C16B-45D9-958C-4F42F5ED185C}" destId="{054ACD77-AF9F-410D-B467-19FC0B31923F}" srcOrd="0" destOrd="0" parTransId="{6A06E7BA-9BF9-4922-852A-6ACE6B04A875}" sibTransId="{3A2C51FB-C031-4B81-B411-9F520E5F3978}"/>
    <dgm:cxn modelId="{F34A1709-C174-4DE7-B3C7-754E286CF1B9}" srcId="{43DE2FCB-C16B-45D9-958C-4F42F5ED185C}" destId="{E268D567-150E-4684-AE75-C0943EB0A42A}" srcOrd="1" destOrd="0" parTransId="{0BDEDB90-D3C2-4A59-852E-3028487BD989}" sibTransId="{1B4CA567-5496-45E7-9AA6-1182D5AE0E21}"/>
    <dgm:cxn modelId="{11C5D613-BD86-490E-8384-F6AF69EFED3B}" type="presOf" srcId="{6F6946D3-CD59-4651-9DEC-8D1823846E7E}" destId="{9E64ED41-2ADF-4279-9B09-DC78F4F5D491}" srcOrd="0" destOrd="0" presId="urn:microsoft.com/office/officeart/2018/2/layout/IconVerticalSolidList"/>
    <dgm:cxn modelId="{8E04A940-3CD0-4661-803F-E5FD94FBD08F}" type="presOf" srcId="{E268D567-150E-4684-AE75-C0943EB0A42A}" destId="{0C918AFF-D1C5-4091-8DA9-097A015510F0}" srcOrd="0" destOrd="0" presId="urn:microsoft.com/office/officeart/2018/2/layout/IconVerticalSolidList"/>
    <dgm:cxn modelId="{C0488C44-A0AA-439A-BD64-BE4B720CD55C}" srcId="{43DE2FCB-C16B-45D9-958C-4F42F5ED185C}" destId="{6F6946D3-CD59-4651-9DEC-8D1823846E7E}" srcOrd="2" destOrd="0" parTransId="{D283A1A9-C4EE-4A90-BA9A-70BE59711AD2}" sibTransId="{CE8445A0-4765-4386-AB1D-C541DCF80E20}"/>
    <dgm:cxn modelId="{88485574-A352-4E79-8AFD-E2AB1A427F1E}" srcId="{43DE2FCB-C16B-45D9-958C-4F42F5ED185C}" destId="{6EDD4675-D8A0-4916-84A5-F3BCD369E869}" srcOrd="3" destOrd="0" parTransId="{155A9FF7-DF22-45E0-9FC5-F32474190ED2}" sibTransId="{9057594E-7B9A-470E-9A1B-B8C5C7EB5BC5}"/>
    <dgm:cxn modelId="{AFC39380-BDBB-421C-B422-06CA06B22392}" type="presOf" srcId="{CB512703-C1F1-42B4-A0B7-0B1E63B0DC7E}" destId="{567F947D-0564-4415-B119-3E115A2D7E87}" srcOrd="0" destOrd="0" presId="urn:microsoft.com/office/officeart/2018/2/layout/IconVerticalSolidList"/>
    <dgm:cxn modelId="{EAA6EE8A-CEA6-4529-8136-D68091205756}" srcId="{43DE2FCB-C16B-45D9-958C-4F42F5ED185C}" destId="{CB512703-C1F1-42B4-A0B7-0B1E63B0DC7E}" srcOrd="5" destOrd="0" parTransId="{934AC187-A8E2-472E-8296-EF4D70C5E3B9}" sibTransId="{F8801A22-A3DE-489D-8EB4-B9950A09CB9A}"/>
    <dgm:cxn modelId="{71CD5FA9-825B-416D-8E70-41BF1E947E1E}" type="presOf" srcId="{6EDD4675-D8A0-4916-84A5-F3BCD369E869}" destId="{0DB3E4E8-F2DA-469C-B125-B42D525DAAD6}" srcOrd="0" destOrd="0" presId="urn:microsoft.com/office/officeart/2018/2/layout/IconVerticalSolidList"/>
    <dgm:cxn modelId="{25A64EBC-E575-420F-A5AA-5FB4196256B6}" type="presOf" srcId="{91CB3B2A-FBBA-411D-BEA1-87F60322D01D}" destId="{DE101869-993E-4C72-B764-C3668D2F2F39}" srcOrd="0" destOrd="0" presId="urn:microsoft.com/office/officeart/2018/2/layout/IconVerticalSolidList"/>
    <dgm:cxn modelId="{69BC4FCD-4BAB-420F-85EB-1B29E9276443}" type="presOf" srcId="{43DE2FCB-C16B-45D9-958C-4F42F5ED185C}" destId="{2190A819-60E1-42BB-A598-5126AF766069}" srcOrd="0" destOrd="0" presId="urn:microsoft.com/office/officeart/2018/2/layout/IconVerticalSolidList"/>
    <dgm:cxn modelId="{D771AFE2-0D00-43BD-80D4-B69118BBB6F0}" srcId="{43DE2FCB-C16B-45D9-958C-4F42F5ED185C}" destId="{91CB3B2A-FBBA-411D-BEA1-87F60322D01D}" srcOrd="4" destOrd="0" parTransId="{5FCBDB61-282E-4B04-8A71-E4E7A9FA5538}" sibTransId="{DD6E8B0A-ACAD-4034-AAD5-85591AF3C941}"/>
    <dgm:cxn modelId="{2B7E84F1-5BF0-4C0C-BDC5-B07461A35FA4}" type="presOf" srcId="{054ACD77-AF9F-410D-B467-19FC0B31923F}" destId="{E0C8A4A8-457F-4BAC-9DC1-C3387B9AB9E4}" srcOrd="0" destOrd="0" presId="urn:microsoft.com/office/officeart/2018/2/layout/IconVerticalSolidList"/>
    <dgm:cxn modelId="{A3B97F36-A44F-493C-AF4A-B89E34F83F4C}" type="presParOf" srcId="{2190A819-60E1-42BB-A598-5126AF766069}" destId="{8247F358-744E-48D3-B8F9-168910030EBA}" srcOrd="0" destOrd="0" presId="urn:microsoft.com/office/officeart/2018/2/layout/IconVerticalSolidList"/>
    <dgm:cxn modelId="{F5F8706F-CB2D-48E4-8581-DA21CEBB25E2}" type="presParOf" srcId="{8247F358-744E-48D3-B8F9-168910030EBA}" destId="{44EC7BDA-EBC8-482B-9D77-516B61B2C49C}" srcOrd="0" destOrd="0" presId="urn:microsoft.com/office/officeart/2018/2/layout/IconVerticalSolidList"/>
    <dgm:cxn modelId="{053D3740-D265-43F3-825B-D0F0A6E989DE}" type="presParOf" srcId="{8247F358-744E-48D3-B8F9-168910030EBA}" destId="{5CD61390-F5C4-4DF0-812A-D6A87F2BC21D}" srcOrd="1" destOrd="0" presId="urn:microsoft.com/office/officeart/2018/2/layout/IconVerticalSolidList"/>
    <dgm:cxn modelId="{38848676-35DE-4C74-9129-5391DC12FD37}" type="presParOf" srcId="{8247F358-744E-48D3-B8F9-168910030EBA}" destId="{A93695FD-2934-4CB2-9765-0CB3B2482124}" srcOrd="2" destOrd="0" presId="urn:microsoft.com/office/officeart/2018/2/layout/IconVerticalSolidList"/>
    <dgm:cxn modelId="{C0A3FE44-35BB-4FBA-9233-128E1B0E82C8}" type="presParOf" srcId="{8247F358-744E-48D3-B8F9-168910030EBA}" destId="{E0C8A4A8-457F-4BAC-9DC1-C3387B9AB9E4}" srcOrd="3" destOrd="0" presId="urn:microsoft.com/office/officeart/2018/2/layout/IconVerticalSolidList"/>
    <dgm:cxn modelId="{45A02D8B-B04E-4038-BD21-49E02518920D}" type="presParOf" srcId="{2190A819-60E1-42BB-A598-5126AF766069}" destId="{E79BAA75-4F8D-490E-89A6-FCF3E47E2E0B}" srcOrd="1" destOrd="0" presId="urn:microsoft.com/office/officeart/2018/2/layout/IconVerticalSolidList"/>
    <dgm:cxn modelId="{3C218745-3224-4FC4-890E-39CD3AAE0590}" type="presParOf" srcId="{2190A819-60E1-42BB-A598-5126AF766069}" destId="{C1466239-3512-4F68-891E-DE4C19B95EFF}" srcOrd="2" destOrd="0" presId="urn:microsoft.com/office/officeart/2018/2/layout/IconVerticalSolidList"/>
    <dgm:cxn modelId="{6C004FA1-BD06-4298-954D-76FBC1D229D3}" type="presParOf" srcId="{C1466239-3512-4F68-891E-DE4C19B95EFF}" destId="{F6010E93-A141-47B7-AF28-43B448C66375}" srcOrd="0" destOrd="0" presId="urn:microsoft.com/office/officeart/2018/2/layout/IconVerticalSolidList"/>
    <dgm:cxn modelId="{DD4A7CD8-AAF8-49F3-82F7-32956E6B4DF2}" type="presParOf" srcId="{C1466239-3512-4F68-891E-DE4C19B95EFF}" destId="{FA5EFF2A-3600-459B-B700-111535A2B29B}" srcOrd="1" destOrd="0" presId="urn:microsoft.com/office/officeart/2018/2/layout/IconVerticalSolidList"/>
    <dgm:cxn modelId="{B9DBC6ED-EB58-4FD2-A6E1-9691D8082B16}" type="presParOf" srcId="{C1466239-3512-4F68-891E-DE4C19B95EFF}" destId="{7DDB5D94-23DB-4C4A-A011-F587326FD80C}" srcOrd="2" destOrd="0" presId="urn:microsoft.com/office/officeart/2018/2/layout/IconVerticalSolidList"/>
    <dgm:cxn modelId="{3E5893D4-6E92-488F-8513-4A1585CDEE42}" type="presParOf" srcId="{C1466239-3512-4F68-891E-DE4C19B95EFF}" destId="{0C918AFF-D1C5-4091-8DA9-097A015510F0}" srcOrd="3" destOrd="0" presId="urn:microsoft.com/office/officeart/2018/2/layout/IconVerticalSolidList"/>
    <dgm:cxn modelId="{99725186-453F-46F7-96D9-2CC66B5615B6}" type="presParOf" srcId="{2190A819-60E1-42BB-A598-5126AF766069}" destId="{8C501C1B-B2E7-4D57-8BA0-1C3682379BA8}" srcOrd="3" destOrd="0" presId="urn:microsoft.com/office/officeart/2018/2/layout/IconVerticalSolidList"/>
    <dgm:cxn modelId="{F4F5AD13-A252-4034-A353-A2D1BA74891A}" type="presParOf" srcId="{2190A819-60E1-42BB-A598-5126AF766069}" destId="{AFE2D83B-344E-40C6-917F-6B265EDC1529}" srcOrd="4" destOrd="0" presId="urn:microsoft.com/office/officeart/2018/2/layout/IconVerticalSolidList"/>
    <dgm:cxn modelId="{55230CA1-98C2-457A-91ED-DB840B857F81}" type="presParOf" srcId="{AFE2D83B-344E-40C6-917F-6B265EDC1529}" destId="{A619663B-31EB-45FD-B8AF-BCA1ACA1B8CA}" srcOrd="0" destOrd="0" presId="urn:microsoft.com/office/officeart/2018/2/layout/IconVerticalSolidList"/>
    <dgm:cxn modelId="{892184C3-8EE0-4A58-A387-D5E9A0472716}" type="presParOf" srcId="{AFE2D83B-344E-40C6-917F-6B265EDC1529}" destId="{3585CBAA-E5D8-43B1-AEFC-B5401A603902}" srcOrd="1" destOrd="0" presId="urn:microsoft.com/office/officeart/2018/2/layout/IconVerticalSolidList"/>
    <dgm:cxn modelId="{BE0D24D7-BD06-4C6F-AC1D-557613D14BC9}" type="presParOf" srcId="{AFE2D83B-344E-40C6-917F-6B265EDC1529}" destId="{34019720-427B-4C77-89F3-929830AB60A9}" srcOrd="2" destOrd="0" presId="urn:microsoft.com/office/officeart/2018/2/layout/IconVerticalSolidList"/>
    <dgm:cxn modelId="{9BEB4900-CD39-4C13-BA00-9C34F37CB789}" type="presParOf" srcId="{AFE2D83B-344E-40C6-917F-6B265EDC1529}" destId="{9E64ED41-2ADF-4279-9B09-DC78F4F5D491}" srcOrd="3" destOrd="0" presId="urn:microsoft.com/office/officeart/2018/2/layout/IconVerticalSolidList"/>
    <dgm:cxn modelId="{A7CE95D8-978C-4756-9624-492EFF097180}" type="presParOf" srcId="{2190A819-60E1-42BB-A598-5126AF766069}" destId="{295F1CB6-EA7F-4579-ACD5-C3A4BCAC66D1}" srcOrd="5" destOrd="0" presId="urn:microsoft.com/office/officeart/2018/2/layout/IconVerticalSolidList"/>
    <dgm:cxn modelId="{D5D861DC-062B-44CE-B99E-956FFF138A91}" type="presParOf" srcId="{2190A819-60E1-42BB-A598-5126AF766069}" destId="{AC88AD8A-5BFC-4E07-A731-58C04DF478CC}" srcOrd="6" destOrd="0" presId="urn:microsoft.com/office/officeart/2018/2/layout/IconVerticalSolidList"/>
    <dgm:cxn modelId="{C0035915-371E-45DC-BCF4-EE98DAF32619}" type="presParOf" srcId="{AC88AD8A-5BFC-4E07-A731-58C04DF478CC}" destId="{93147F0F-6E03-4D65-9FC3-2A1DE36E138A}" srcOrd="0" destOrd="0" presId="urn:microsoft.com/office/officeart/2018/2/layout/IconVerticalSolidList"/>
    <dgm:cxn modelId="{46993256-901B-4897-AE44-D99F03DC9BA6}" type="presParOf" srcId="{AC88AD8A-5BFC-4E07-A731-58C04DF478CC}" destId="{35CCD791-8280-4F2A-8B6A-64A254FEC38E}" srcOrd="1" destOrd="0" presId="urn:microsoft.com/office/officeart/2018/2/layout/IconVerticalSolidList"/>
    <dgm:cxn modelId="{CFC79C26-17A1-4F69-9120-3CAA158E856A}" type="presParOf" srcId="{AC88AD8A-5BFC-4E07-A731-58C04DF478CC}" destId="{08C41118-91C5-4AFF-B9DE-5EC5B2E698CF}" srcOrd="2" destOrd="0" presId="urn:microsoft.com/office/officeart/2018/2/layout/IconVerticalSolidList"/>
    <dgm:cxn modelId="{BE34FEEF-AEB9-4484-9626-1C1A1D8D4592}" type="presParOf" srcId="{AC88AD8A-5BFC-4E07-A731-58C04DF478CC}" destId="{0DB3E4E8-F2DA-469C-B125-B42D525DAAD6}" srcOrd="3" destOrd="0" presId="urn:microsoft.com/office/officeart/2018/2/layout/IconVerticalSolidList"/>
    <dgm:cxn modelId="{54F3E5C6-15FE-43A7-A21C-976E29DF893A}" type="presParOf" srcId="{2190A819-60E1-42BB-A598-5126AF766069}" destId="{27288AC4-C686-476C-B9DD-D56FEA365113}" srcOrd="7" destOrd="0" presId="urn:microsoft.com/office/officeart/2018/2/layout/IconVerticalSolidList"/>
    <dgm:cxn modelId="{F1A2CC3E-E603-472D-9D92-434BB69F9122}" type="presParOf" srcId="{2190A819-60E1-42BB-A598-5126AF766069}" destId="{449F8E1B-262E-421B-8222-E813BB199C94}" srcOrd="8" destOrd="0" presId="urn:microsoft.com/office/officeart/2018/2/layout/IconVerticalSolidList"/>
    <dgm:cxn modelId="{68E7034B-84DB-48E0-BDE9-26F3A1A4739F}" type="presParOf" srcId="{449F8E1B-262E-421B-8222-E813BB199C94}" destId="{5EAB921D-2A58-4246-A448-2DF5077E2631}" srcOrd="0" destOrd="0" presId="urn:microsoft.com/office/officeart/2018/2/layout/IconVerticalSolidList"/>
    <dgm:cxn modelId="{E6F598CD-C6B3-46F4-BD54-643A86A96B57}" type="presParOf" srcId="{449F8E1B-262E-421B-8222-E813BB199C94}" destId="{8857200A-5A02-4578-A383-146B5CB3B55B}" srcOrd="1" destOrd="0" presId="urn:microsoft.com/office/officeart/2018/2/layout/IconVerticalSolidList"/>
    <dgm:cxn modelId="{3F2461A9-AA46-49C7-8A12-F39DF2FF03E0}" type="presParOf" srcId="{449F8E1B-262E-421B-8222-E813BB199C94}" destId="{49AE0ADF-FD13-4020-8443-C1E4D3080602}" srcOrd="2" destOrd="0" presId="urn:microsoft.com/office/officeart/2018/2/layout/IconVerticalSolidList"/>
    <dgm:cxn modelId="{8FDC4D6C-B405-4BE5-AFD1-6F1D3473209A}" type="presParOf" srcId="{449F8E1B-262E-421B-8222-E813BB199C94}" destId="{DE101869-993E-4C72-B764-C3668D2F2F39}" srcOrd="3" destOrd="0" presId="urn:microsoft.com/office/officeart/2018/2/layout/IconVerticalSolidList"/>
    <dgm:cxn modelId="{9AE27A5C-F98D-41E3-90E7-8D2EE0B585DC}" type="presParOf" srcId="{2190A819-60E1-42BB-A598-5126AF766069}" destId="{8E5CB0FC-6FB2-4E26-B9B1-5DCA55EFF0DE}" srcOrd="9" destOrd="0" presId="urn:microsoft.com/office/officeart/2018/2/layout/IconVerticalSolidList"/>
    <dgm:cxn modelId="{85E49413-E739-4099-BE36-B4BEFFFA2B63}" type="presParOf" srcId="{2190A819-60E1-42BB-A598-5126AF766069}" destId="{3A76D501-0772-428A-BEAF-FAF656E18C4D}" srcOrd="10" destOrd="0" presId="urn:microsoft.com/office/officeart/2018/2/layout/IconVerticalSolidList"/>
    <dgm:cxn modelId="{E918D216-177F-4087-9022-CFE56216494B}" type="presParOf" srcId="{3A76D501-0772-428A-BEAF-FAF656E18C4D}" destId="{29220E95-311D-47BE-A539-9FE363315BA3}" srcOrd="0" destOrd="0" presId="urn:microsoft.com/office/officeart/2018/2/layout/IconVerticalSolidList"/>
    <dgm:cxn modelId="{57C5C3E3-2401-4FAA-9A9D-7FB50468D728}" type="presParOf" srcId="{3A76D501-0772-428A-BEAF-FAF656E18C4D}" destId="{DE73FE0F-B224-4D04-9036-A15435A7A2A2}" srcOrd="1" destOrd="0" presId="urn:microsoft.com/office/officeart/2018/2/layout/IconVerticalSolidList"/>
    <dgm:cxn modelId="{2DE15CBD-F4D6-495D-99C2-505DA095EF9F}" type="presParOf" srcId="{3A76D501-0772-428A-BEAF-FAF656E18C4D}" destId="{3D00CAC1-02E4-4B4F-A2DB-AB917896BE37}" srcOrd="2" destOrd="0" presId="urn:microsoft.com/office/officeart/2018/2/layout/IconVerticalSolidList"/>
    <dgm:cxn modelId="{B0D676DF-2D49-4FAF-8A29-119D71574537}" type="presParOf" srcId="{3A76D501-0772-428A-BEAF-FAF656E18C4D}" destId="{567F947D-0564-4415-B119-3E115A2D7E8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E5EBB5-75B7-4DA1-B113-8F6F6D65A40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1604157-EBC5-48EA-B0C0-B133F01F274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0" dirty="0"/>
            <a:t>Build strong leg structures</a:t>
          </a:r>
        </a:p>
      </dgm:t>
    </dgm:pt>
    <dgm:pt modelId="{FA585E97-5667-4DF4-8C97-BA7AFD8C4CED}" type="parTrans" cxnId="{76DA19A5-88C3-4C1B-847F-088CE8843CA4}">
      <dgm:prSet/>
      <dgm:spPr/>
      <dgm:t>
        <a:bodyPr/>
        <a:lstStyle/>
        <a:p>
          <a:endParaRPr lang="en-US" sz="2400" b="0"/>
        </a:p>
      </dgm:t>
    </dgm:pt>
    <dgm:pt modelId="{9C4F9CCF-B3B0-48CB-AD88-8C8345EEF123}" type="sibTrans" cxnId="{76DA19A5-88C3-4C1B-847F-088CE8843CA4}">
      <dgm:prSet/>
      <dgm:spPr/>
      <dgm:t>
        <a:bodyPr/>
        <a:lstStyle/>
        <a:p>
          <a:endParaRPr lang="en-US" sz="2400" b="0"/>
        </a:p>
      </dgm:t>
    </dgm:pt>
    <dgm:pt modelId="{1B2EC331-F6C0-4971-B6CB-E9C010D22E7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0" dirty="0"/>
            <a:t>Create duplication and support systems</a:t>
          </a:r>
        </a:p>
      </dgm:t>
    </dgm:pt>
    <dgm:pt modelId="{7910C411-C1E8-458B-9B0B-4436AA78AF8A}" type="parTrans" cxnId="{A0A02854-9B11-4964-ABE6-D875627713E4}">
      <dgm:prSet/>
      <dgm:spPr/>
      <dgm:t>
        <a:bodyPr/>
        <a:lstStyle/>
        <a:p>
          <a:endParaRPr lang="en-US" sz="2400" b="0"/>
        </a:p>
      </dgm:t>
    </dgm:pt>
    <dgm:pt modelId="{22C1B8B8-1363-4EB8-8849-6F969185AE1C}" type="sibTrans" cxnId="{A0A02854-9B11-4964-ABE6-D875627713E4}">
      <dgm:prSet/>
      <dgm:spPr/>
      <dgm:t>
        <a:bodyPr/>
        <a:lstStyle/>
        <a:p>
          <a:endParaRPr lang="en-US" sz="2400" b="0"/>
        </a:p>
      </dgm:t>
    </dgm:pt>
    <dgm:pt modelId="{CF9EF0A6-D4AB-435F-8A42-A38BDD6E153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0" dirty="0"/>
            <a:t>Help team grow through events and recognition</a:t>
          </a:r>
        </a:p>
      </dgm:t>
    </dgm:pt>
    <dgm:pt modelId="{8C6F5991-896F-418F-8A7D-439CE9B271CA}" type="parTrans" cxnId="{F73848E5-9E17-4635-9ED8-E2AF216A9CB7}">
      <dgm:prSet/>
      <dgm:spPr/>
      <dgm:t>
        <a:bodyPr/>
        <a:lstStyle/>
        <a:p>
          <a:endParaRPr lang="en-US" sz="2400" b="0"/>
        </a:p>
      </dgm:t>
    </dgm:pt>
    <dgm:pt modelId="{5944D86C-AC67-4C3C-88F4-842B24408101}" type="sibTrans" cxnId="{F73848E5-9E17-4635-9ED8-E2AF216A9CB7}">
      <dgm:prSet/>
      <dgm:spPr/>
      <dgm:t>
        <a:bodyPr/>
        <a:lstStyle/>
        <a:p>
          <a:endParaRPr lang="en-US" sz="2400" b="0"/>
        </a:p>
      </dgm:t>
    </dgm:pt>
    <dgm:pt modelId="{323B9D20-BABD-491D-84DE-70631870E2F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b="0" dirty="0"/>
            <a:t>Focus on training and leadership development</a:t>
          </a:r>
        </a:p>
      </dgm:t>
    </dgm:pt>
    <dgm:pt modelId="{EA7FE93F-314E-4CBD-A428-5D6BB159B79B}" type="parTrans" cxnId="{9D4D53C3-4EA5-054A-A2F3-57C6A1B5B7FF}">
      <dgm:prSet/>
      <dgm:spPr/>
      <dgm:t>
        <a:bodyPr/>
        <a:lstStyle/>
        <a:p>
          <a:endParaRPr lang="en-US" sz="2400" b="0"/>
        </a:p>
      </dgm:t>
    </dgm:pt>
    <dgm:pt modelId="{F04AF361-4C3B-43B2-B065-8505FE057508}" type="sibTrans" cxnId="{9D4D53C3-4EA5-054A-A2F3-57C6A1B5B7FF}">
      <dgm:prSet/>
      <dgm:spPr/>
      <dgm:t>
        <a:bodyPr/>
        <a:lstStyle/>
        <a:p>
          <a:endParaRPr lang="en-US" sz="2400" b="0"/>
        </a:p>
      </dgm:t>
    </dgm:pt>
    <dgm:pt modelId="{382EC8BE-3118-4848-98E5-B7DF2F346A71}" type="pres">
      <dgm:prSet presAssocID="{98E5EBB5-75B7-4DA1-B113-8F6F6D65A40A}" presName="root" presStyleCnt="0">
        <dgm:presLayoutVars>
          <dgm:dir/>
          <dgm:resizeHandles val="exact"/>
        </dgm:presLayoutVars>
      </dgm:prSet>
      <dgm:spPr/>
    </dgm:pt>
    <dgm:pt modelId="{E1C294C5-16B0-484C-B933-0C9582A9E950}" type="pres">
      <dgm:prSet presAssocID="{91604157-EBC5-48EA-B0C0-B133F01F2748}" presName="compNode" presStyleCnt="0"/>
      <dgm:spPr/>
    </dgm:pt>
    <dgm:pt modelId="{827692FA-0895-4ED9-9A85-8AD68407F6AB}" type="pres">
      <dgm:prSet presAssocID="{91604157-EBC5-48EA-B0C0-B133F01F2748}" presName="bgRect" presStyleLbl="bgShp" presStyleIdx="0" presStyleCnt="4"/>
      <dgm:spPr/>
    </dgm:pt>
    <dgm:pt modelId="{A08D73EC-D4AC-4BF0-B487-AAD8C7BBD5E2}" type="pres">
      <dgm:prSet presAssocID="{91604157-EBC5-48EA-B0C0-B133F01F2748}" presName="iconRect" presStyleLbl="node1" presStyleIdx="0" presStyleCnt="4"/>
      <dgm:spPr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>
          <a:noFill/>
        </a:ln>
      </dgm:spPr>
    </dgm:pt>
    <dgm:pt modelId="{2AD5EB61-5B7A-4EA5-9BAA-71EDC3D32722}" type="pres">
      <dgm:prSet presAssocID="{91604157-EBC5-48EA-B0C0-B133F01F2748}" presName="spaceRect" presStyleCnt="0"/>
      <dgm:spPr/>
    </dgm:pt>
    <dgm:pt modelId="{E896FA44-E752-4466-BA21-328598F2284B}" type="pres">
      <dgm:prSet presAssocID="{91604157-EBC5-48EA-B0C0-B133F01F2748}" presName="parTx" presStyleLbl="revTx" presStyleIdx="0" presStyleCnt="4">
        <dgm:presLayoutVars>
          <dgm:chMax val="0"/>
          <dgm:chPref val="0"/>
        </dgm:presLayoutVars>
      </dgm:prSet>
      <dgm:spPr/>
    </dgm:pt>
    <dgm:pt modelId="{4A7824AE-E378-4748-94D7-D82323FF6A2B}" type="pres">
      <dgm:prSet presAssocID="{9C4F9CCF-B3B0-48CB-AD88-8C8345EEF123}" presName="sibTrans" presStyleCnt="0"/>
      <dgm:spPr/>
    </dgm:pt>
    <dgm:pt modelId="{F15E8D35-6B5D-48E8-928D-F5E59F35304D}" type="pres">
      <dgm:prSet presAssocID="{1B2EC331-F6C0-4971-B6CB-E9C010D22E78}" presName="compNode" presStyleCnt="0"/>
      <dgm:spPr/>
    </dgm:pt>
    <dgm:pt modelId="{D5F5CB92-4AA3-4728-9729-AACBF6FB74CF}" type="pres">
      <dgm:prSet presAssocID="{1B2EC331-F6C0-4971-B6CB-E9C010D22E78}" presName="bgRect" presStyleLbl="bgShp" presStyleIdx="1" presStyleCnt="4"/>
      <dgm:spPr/>
    </dgm:pt>
    <dgm:pt modelId="{5476F9D9-12A1-446B-8F25-516A849C519C}" type="pres">
      <dgm:prSet presAssocID="{1B2EC331-F6C0-4971-B6CB-E9C010D22E78}" presName="iconRect" presStyleLbl="node1" presStyleIdx="1" presStyleCnt="4"/>
      <dgm:spPr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>
          <a:noFill/>
        </a:ln>
      </dgm:spPr>
    </dgm:pt>
    <dgm:pt modelId="{22EEE193-56BF-40E8-977F-2D77F218568D}" type="pres">
      <dgm:prSet presAssocID="{1B2EC331-F6C0-4971-B6CB-E9C010D22E78}" presName="spaceRect" presStyleCnt="0"/>
      <dgm:spPr/>
    </dgm:pt>
    <dgm:pt modelId="{1166A25A-2C20-484A-A972-CAF97B616EA2}" type="pres">
      <dgm:prSet presAssocID="{1B2EC331-F6C0-4971-B6CB-E9C010D22E78}" presName="parTx" presStyleLbl="revTx" presStyleIdx="1" presStyleCnt="4">
        <dgm:presLayoutVars>
          <dgm:chMax val="0"/>
          <dgm:chPref val="0"/>
        </dgm:presLayoutVars>
      </dgm:prSet>
      <dgm:spPr/>
    </dgm:pt>
    <dgm:pt modelId="{A0684C73-9146-4069-8F74-5F7A6243AFEF}" type="pres">
      <dgm:prSet presAssocID="{22C1B8B8-1363-4EB8-8849-6F969185AE1C}" presName="sibTrans" presStyleCnt="0"/>
      <dgm:spPr/>
    </dgm:pt>
    <dgm:pt modelId="{E1CBA6F7-8CDD-4EBB-A59E-94E127A345A9}" type="pres">
      <dgm:prSet presAssocID="{323B9D20-BABD-491D-84DE-70631870E2F3}" presName="compNode" presStyleCnt="0"/>
      <dgm:spPr/>
    </dgm:pt>
    <dgm:pt modelId="{D22C17BB-6136-4D25-8981-443C13D58F79}" type="pres">
      <dgm:prSet presAssocID="{323B9D20-BABD-491D-84DE-70631870E2F3}" presName="bgRect" presStyleLbl="bgShp" presStyleIdx="2" presStyleCnt="4"/>
      <dgm:spPr/>
    </dgm:pt>
    <dgm:pt modelId="{83124ACB-3747-4309-9081-8EAF9DF67714}" type="pres">
      <dgm:prSet presAssocID="{323B9D20-BABD-491D-84DE-70631870E2F3}" presName="iconRect" presStyleLbl="node1" presStyleIdx="2" presStyleCnt="4"/>
      <dgm:spPr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>
          <a:noFill/>
        </a:ln>
      </dgm:spPr>
    </dgm:pt>
    <dgm:pt modelId="{C238F931-51AE-4528-82FF-CE35E161A300}" type="pres">
      <dgm:prSet presAssocID="{323B9D20-BABD-491D-84DE-70631870E2F3}" presName="spaceRect" presStyleCnt="0"/>
      <dgm:spPr/>
    </dgm:pt>
    <dgm:pt modelId="{1739707F-707E-4167-8A65-D0453A0A994F}" type="pres">
      <dgm:prSet presAssocID="{323B9D20-BABD-491D-84DE-70631870E2F3}" presName="parTx" presStyleLbl="revTx" presStyleIdx="2" presStyleCnt="4">
        <dgm:presLayoutVars>
          <dgm:chMax val="0"/>
          <dgm:chPref val="0"/>
        </dgm:presLayoutVars>
      </dgm:prSet>
      <dgm:spPr/>
    </dgm:pt>
    <dgm:pt modelId="{B590461E-6B1D-417F-B8C1-327B3BDC7807}" type="pres">
      <dgm:prSet presAssocID="{F04AF361-4C3B-43B2-B065-8505FE057508}" presName="sibTrans" presStyleCnt="0"/>
      <dgm:spPr/>
    </dgm:pt>
    <dgm:pt modelId="{2F027340-9B9E-415B-BC7A-5D5698A2DB14}" type="pres">
      <dgm:prSet presAssocID="{CF9EF0A6-D4AB-435F-8A42-A38BDD6E1531}" presName="compNode" presStyleCnt="0"/>
      <dgm:spPr/>
    </dgm:pt>
    <dgm:pt modelId="{7D7CBA91-93EC-47A0-97FF-4CE3B17340BC}" type="pres">
      <dgm:prSet presAssocID="{CF9EF0A6-D4AB-435F-8A42-A38BDD6E1531}" presName="bgRect" presStyleLbl="bgShp" presStyleIdx="3" presStyleCnt="4"/>
      <dgm:spPr/>
    </dgm:pt>
    <dgm:pt modelId="{BC8145FC-3D45-46DB-9E2B-493BEF1DEFDA}" type="pres">
      <dgm:prSet presAssocID="{CF9EF0A6-D4AB-435F-8A42-A38BDD6E1531}" presName="iconRect" presStyleLbl="node1" presStyleIdx="3" presStyleCnt="4"/>
      <dgm:spPr>
        <a:blipFill rotWithShape="1">
          <a:blip xmlns:r="http://schemas.openxmlformats.org/officeDocument/2006/relationships" r:embed="rId4"/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ullseye"/>
        </a:ext>
      </dgm:extLst>
    </dgm:pt>
    <dgm:pt modelId="{BB54DE27-5995-411A-BA31-DFAAD1264D3F}" type="pres">
      <dgm:prSet presAssocID="{CF9EF0A6-D4AB-435F-8A42-A38BDD6E1531}" presName="spaceRect" presStyleCnt="0"/>
      <dgm:spPr/>
    </dgm:pt>
    <dgm:pt modelId="{63A38CC2-D84C-4498-BA48-93D3266CE747}" type="pres">
      <dgm:prSet presAssocID="{CF9EF0A6-D4AB-435F-8A42-A38BDD6E1531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E41E9B43-A780-471F-8786-EE7EE10E4239}" type="presOf" srcId="{98E5EBB5-75B7-4DA1-B113-8F6F6D65A40A}" destId="{382EC8BE-3118-4848-98E5-B7DF2F346A71}" srcOrd="0" destOrd="0" presId="urn:microsoft.com/office/officeart/2018/2/layout/IconVerticalSolidList"/>
    <dgm:cxn modelId="{A0A02854-9B11-4964-ABE6-D875627713E4}" srcId="{98E5EBB5-75B7-4DA1-B113-8F6F6D65A40A}" destId="{1B2EC331-F6C0-4971-B6CB-E9C010D22E78}" srcOrd="1" destOrd="0" parTransId="{7910C411-C1E8-458B-9B0B-4436AA78AF8A}" sibTransId="{22C1B8B8-1363-4EB8-8849-6F969185AE1C}"/>
    <dgm:cxn modelId="{F114DF58-5B4D-FF45-9B1C-BE93364B9633}" type="presOf" srcId="{323B9D20-BABD-491D-84DE-70631870E2F3}" destId="{1739707F-707E-4167-8A65-D0453A0A994F}" srcOrd="0" destOrd="0" presId="urn:microsoft.com/office/officeart/2018/2/layout/IconVerticalSolidList"/>
    <dgm:cxn modelId="{76DA19A5-88C3-4C1B-847F-088CE8843CA4}" srcId="{98E5EBB5-75B7-4DA1-B113-8F6F6D65A40A}" destId="{91604157-EBC5-48EA-B0C0-B133F01F2748}" srcOrd="0" destOrd="0" parTransId="{FA585E97-5667-4DF4-8C97-BA7AFD8C4CED}" sibTransId="{9C4F9CCF-B3B0-48CB-AD88-8C8345EEF123}"/>
    <dgm:cxn modelId="{68CFDDBF-9BE7-4E50-BF40-15C2CE57B2AD}" type="presOf" srcId="{CF9EF0A6-D4AB-435F-8A42-A38BDD6E1531}" destId="{63A38CC2-D84C-4498-BA48-93D3266CE747}" srcOrd="0" destOrd="0" presId="urn:microsoft.com/office/officeart/2018/2/layout/IconVerticalSolidList"/>
    <dgm:cxn modelId="{9D4D53C3-4EA5-054A-A2F3-57C6A1B5B7FF}" srcId="{98E5EBB5-75B7-4DA1-B113-8F6F6D65A40A}" destId="{323B9D20-BABD-491D-84DE-70631870E2F3}" srcOrd="2" destOrd="0" parTransId="{EA7FE93F-314E-4CBD-A428-5D6BB159B79B}" sibTransId="{F04AF361-4C3B-43B2-B065-8505FE057508}"/>
    <dgm:cxn modelId="{D9A44FC7-C777-4AFE-BC3A-846EB5FC5D26}" type="presOf" srcId="{91604157-EBC5-48EA-B0C0-B133F01F2748}" destId="{E896FA44-E752-4466-BA21-328598F2284B}" srcOrd="0" destOrd="0" presId="urn:microsoft.com/office/officeart/2018/2/layout/IconVerticalSolidList"/>
    <dgm:cxn modelId="{786854E1-776C-4B4C-8A08-510FEEE57462}" type="presOf" srcId="{1B2EC331-F6C0-4971-B6CB-E9C010D22E78}" destId="{1166A25A-2C20-484A-A972-CAF97B616EA2}" srcOrd="0" destOrd="0" presId="urn:microsoft.com/office/officeart/2018/2/layout/IconVerticalSolidList"/>
    <dgm:cxn modelId="{F73848E5-9E17-4635-9ED8-E2AF216A9CB7}" srcId="{98E5EBB5-75B7-4DA1-B113-8F6F6D65A40A}" destId="{CF9EF0A6-D4AB-435F-8A42-A38BDD6E1531}" srcOrd="3" destOrd="0" parTransId="{8C6F5991-896F-418F-8A7D-439CE9B271CA}" sibTransId="{5944D86C-AC67-4C3C-88F4-842B24408101}"/>
    <dgm:cxn modelId="{8C1E96BF-D04F-4837-9204-A6414E59C32F}" type="presParOf" srcId="{382EC8BE-3118-4848-98E5-B7DF2F346A71}" destId="{E1C294C5-16B0-484C-B933-0C9582A9E950}" srcOrd="0" destOrd="0" presId="urn:microsoft.com/office/officeart/2018/2/layout/IconVerticalSolidList"/>
    <dgm:cxn modelId="{7458DA50-F26F-49B7-AB2F-3540149EFE7D}" type="presParOf" srcId="{E1C294C5-16B0-484C-B933-0C9582A9E950}" destId="{827692FA-0895-4ED9-9A85-8AD68407F6AB}" srcOrd="0" destOrd="0" presId="urn:microsoft.com/office/officeart/2018/2/layout/IconVerticalSolidList"/>
    <dgm:cxn modelId="{457C9179-9DD8-41B5-B88B-6B9A6CEA1C11}" type="presParOf" srcId="{E1C294C5-16B0-484C-B933-0C9582A9E950}" destId="{A08D73EC-D4AC-4BF0-B487-AAD8C7BBD5E2}" srcOrd="1" destOrd="0" presId="urn:microsoft.com/office/officeart/2018/2/layout/IconVerticalSolidList"/>
    <dgm:cxn modelId="{275FE917-1675-4789-BB65-EBE89C2EC493}" type="presParOf" srcId="{E1C294C5-16B0-484C-B933-0C9582A9E950}" destId="{2AD5EB61-5B7A-4EA5-9BAA-71EDC3D32722}" srcOrd="2" destOrd="0" presId="urn:microsoft.com/office/officeart/2018/2/layout/IconVerticalSolidList"/>
    <dgm:cxn modelId="{09B1D431-0CF4-4C9F-9174-B9EB03754011}" type="presParOf" srcId="{E1C294C5-16B0-484C-B933-0C9582A9E950}" destId="{E896FA44-E752-4466-BA21-328598F2284B}" srcOrd="3" destOrd="0" presId="urn:microsoft.com/office/officeart/2018/2/layout/IconVerticalSolidList"/>
    <dgm:cxn modelId="{744BA272-5EC9-4E1B-8570-4462769D0B16}" type="presParOf" srcId="{382EC8BE-3118-4848-98E5-B7DF2F346A71}" destId="{4A7824AE-E378-4748-94D7-D82323FF6A2B}" srcOrd="1" destOrd="0" presId="urn:microsoft.com/office/officeart/2018/2/layout/IconVerticalSolidList"/>
    <dgm:cxn modelId="{000F3768-3F63-4887-87F4-0174B2FAF266}" type="presParOf" srcId="{382EC8BE-3118-4848-98E5-B7DF2F346A71}" destId="{F15E8D35-6B5D-48E8-928D-F5E59F35304D}" srcOrd="2" destOrd="0" presId="urn:microsoft.com/office/officeart/2018/2/layout/IconVerticalSolidList"/>
    <dgm:cxn modelId="{14BDF49F-9AD8-4BBE-B1B8-D236805D1530}" type="presParOf" srcId="{F15E8D35-6B5D-48E8-928D-F5E59F35304D}" destId="{D5F5CB92-4AA3-4728-9729-AACBF6FB74CF}" srcOrd="0" destOrd="0" presId="urn:microsoft.com/office/officeart/2018/2/layout/IconVerticalSolidList"/>
    <dgm:cxn modelId="{95C21950-D82C-4C08-97FD-59AC0C183AF0}" type="presParOf" srcId="{F15E8D35-6B5D-48E8-928D-F5E59F35304D}" destId="{5476F9D9-12A1-446B-8F25-516A849C519C}" srcOrd="1" destOrd="0" presId="urn:microsoft.com/office/officeart/2018/2/layout/IconVerticalSolidList"/>
    <dgm:cxn modelId="{3B1C4C6E-3798-4A66-AF3B-124F8881B935}" type="presParOf" srcId="{F15E8D35-6B5D-48E8-928D-F5E59F35304D}" destId="{22EEE193-56BF-40E8-977F-2D77F218568D}" srcOrd="2" destOrd="0" presId="urn:microsoft.com/office/officeart/2018/2/layout/IconVerticalSolidList"/>
    <dgm:cxn modelId="{11385FE9-B6D0-478C-A13C-E79AA88BFE37}" type="presParOf" srcId="{F15E8D35-6B5D-48E8-928D-F5E59F35304D}" destId="{1166A25A-2C20-484A-A972-CAF97B616EA2}" srcOrd="3" destOrd="0" presId="urn:microsoft.com/office/officeart/2018/2/layout/IconVerticalSolidList"/>
    <dgm:cxn modelId="{AA32348E-2654-4B7A-A453-6D3BC3935702}" type="presParOf" srcId="{382EC8BE-3118-4848-98E5-B7DF2F346A71}" destId="{A0684C73-9146-4069-8F74-5F7A6243AFEF}" srcOrd="3" destOrd="0" presId="urn:microsoft.com/office/officeart/2018/2/layout/IconVerticalSolidList"/>
    <dgm:cxn modelId="{BBB758CD-EE28-3147-903A-BFD3967CBA9E}" type="presParOf" srcId="{382EC8BE-3118-4848-98E5-B7DF2F346A71}" destId="{E1CBA6F7-8CDD-4EBB-A59E-94E127A345A9}" srcOrd="4" destOrd="0" presId="urn:microsoft.com/office/officeart/2018/2/layout/IconVerticalSolidList"/>
    <dgm:cxn modelId="{39482AAA-DE3F-004F-8EBD-24DF2CF72633}" type="presParOf" srcId="{E1CBA6F7-8CDD-4EBB-A59E-94E127A345A9}" destId="{D22C17BB-6136-4D25-8981-443C13D58F79}" srcOrd="0" destOrd="0" presId="urn:microsoft.com/office/officeart/2018/2/layout/IconVerticalSolidList"/>
    <dgm:cxn modelId="{A5FE82E3-44A6-004F-8046-19D6CC73FEA5}" type="presParOf" srcId="{E1CBA6F7-8CDD-4EBB-A59E-94E127A345A9}" destId="{83124ACB-3747-4309-9081-8EAF9DF67714}" srcOrd="1" destOrd="0" presId="urn:microsoft.com/office/officeart/2018/2/layout/IconVerticalSolidList"/>
    <dgm:cxn modelId="{B16A2B53-B28A-6C44-B526-06F51D4D9137}" type="presParOf" srcId="{E1CBA6F7-8CDD-4EBB-A59E-94E127A345A9}" destId="{C238F931-51AE-4528-82FF-CE35E161A300}" srcOrd="2" destOrd="0" presId="urn:microsoft.com/office/officeart/2018/2/layout/IconVerticalSolidList"/>
    <dgm:cxn modelId="{6C370C5D-1E03-9D49-AA4B-FC1958797E4C}" type="presParOf" srcId="{E1CBA6F7-8CDD-4EBB-A59E-94E127A345A9}" destId="{1739707F-707E-4167-8A65-D0453A0A994F}" srcOrd="3" destOrd="0" presId="urn:microsoft.com/office/officeart/2018/2/layout/IconVerticalSolidList"/>
    <dgm:cxn modelId="{F249B6F9-4EC5-9249-93F1-95213F4CE5A2}" type="presParOf" srcId="{382EC8BE-3118-4848-98E5-B7DF2F346A71}" destId="{B590461E-6B1D-417F-B8C1-327B3BDC7807}" srcOrd="5" destOrd="0" presId="urn:microsoft.com/office/officeart/2018/2/layout/IconVerticalSolidList"/>
    <dgm:cxn modelId="{3A32C902-568B-40C3-9F3E-452F82BBC1F7}" type="presParOf" srcId="{382EC8BE-3118-4848-98E5-B7DF2F346A71}" destId="{2F027340-9B9E-415B-BC7A-5D5698A2DB14}" srcOrd="6" destOrd="0" presId="urn:microsoft.com/office/officeart/2018/2/layout/IconVerticalSolidList"/>
    <dgm:cxn modelId="{8394792D-5851-4EB5-A23E-4A83AF24E79C}" type="presParOf" srcId="{2F027340-9B9E-415B-BC7A-5D5698A2DB14}" destId="{7D7CBA91-93EC-47A0-97FF-4CE3B17340BC}" srcOrd="0" destOrd="0" presId="urn:microsoft.com/office/officeart/2018/2/layout/IconVerticalSolidList"/>
    <dgm:cxn modelId="{1EEFC951-4A7D-4920-BDEC-7570A39144AC}" type="presParOf" srcId="{2F027340-9B9E-415B-BC7A-5D5698A2DB14}" destId="{BC8145FC-3D45-46DB-9E2B-493BEF1DEFDA}" srcOrd="1" destOrd="0" presId="urn:microsoft.com/office/officeart/2018/2/layout/IconVerticalSolidList"/>
    <dgm:cxn modelId="{6D82BF77-38FC-4F50-949C-EEB7DE60998F}" type="presParOf" srcId="{2F027340-9B9E-415B-BC7A-5D5698A2DB14}" destId="{BB54DE27-5995-411A-BA31-DFAAD1264D3F}" srcOrd="2" destOrd="0" presId="urn:microsoft.com/office/officeart/2018/2/layout/IconVerticalSolidList"/>
    <dgm:cxn modelId="{42F47F09-9997-4A9F-AE57-97EA9FFE3845}" type="presParOf" srcId="{2F027340-9B9E-415B-BC7A-5D5698A2DB14}" destId="{63A38CC2-D84C-4498-BA48-93D3266CE74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FABA78-063E-436A-8FEE-EF868F02A409}">
      <dsp:nvSpPr>
        <dsp:cNvPr id="0" name=""/>
        <dsp:cNvSpPr/>
      </dsp:nvSpPr>
      <dsp:spPr>
        <a:xfrm>
          <a:off x="0" y="3993"/>
          <a:ext cx="7216416" cy="8505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9E271F-C282-434A-AB30-8D5A38E8CA73}">
      <dsp:nvSpPr>
        <dsp:cNvPr id="0" name=""/>
        <dsp:cNvSpPr/>
      </dsp:nvSpPr>
      <dsp:spPr>
        <a:xfrm>
          <a:off x="257290" y="195365"/>
          <a:ext cx="467800" cy="46780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BE9C21-0F38-48B9-91FB-CEDEB9665936}">
      <dsp:nvSpPr>
        <dsp:cNvPr id="0" name=""/>
        <dsp:cNvSpPr/>
      </dsp:nvSpPr>
      <dsp:spPr>
        <a:xfrm>
          <a:off x="982380" y="3993"/>
          <a:ext cx="6234035" cy="850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016" tIns="90016" rIns="90016" bIns="9001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/>
            <a:t>One-time effort, lifetime income</a:t>
          </a:r>
        </a:p>
      </dsp:txBody>
      <dsp:txXfrm>
        <a:off x="982380" y="3993"/>
        <a:ext cx="6234035" cy="850545"/>
      </dsp:txXfrm>
    </dsp:sp>
    <dsp:sp modelId="{A116C95D-43B2-4DC9-A780-56169F5E7435}">
      <dsp:nvSpPr>
        <dsp:cNvPr id="0" name=""/>
        <dsp:cNvSpPr/>
      </dsp:nvSpPr>
      <dsp:spPr>
        <a:xfrm>
          <a:off x="0" y="1067175"/>
          <a:ext cx="7216416" cy="8505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5CBB80-21CC-4D30-876E-A66222F2A508}">
      <dsp:nvSpPr>
        <dsp:cNvPr id="0" name=""/>
        <dsp:cNvSpPr/>
      </dsp:nvSpPr>
      <dsp:spPr>
        <a:xfrm>
          <a:off x="257290" y="1258547"/>
          <a:ext cx="467800" cy="46780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3FFD27-7389-49D8-ACAB-59142DCF9BCE}">
      <dsp:nvSpPr>
        <dsp:cNvPr id="0" name=""/>
        <dsp:cNvSpPr/>
      </dsp:nvSpPr>
      <dsp:spPr>
        <a:xfrm>
          <a:off x="982380" y="1067175"/>
          <a:ext cx="6234035" cy="850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016" tIns="90016" rIns="90016" bIns="9001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/>
            <a:t>Retailing gives income – LOB fulfills dreams</a:t>
          </a:r>
        </a:p>
      </dsp:txBody>
      <dsp:txXfrm>
        <a:off x="982380" y="1067175"/>
        <a:ext cx="6234035" cy="850545"/>
      </dsp:txXfrm>
    </dsp:sp>
    <dsp:sp modelId="{596E0A2F-9C67-4987-9592-BF8099BB0511}">
      <dsp:nvSpPr>
        <dsp:cNvPr id="0" name=""/>
        <dsp:cNvSpPr/>
      </dsp:nvSpPr>
      <dsp:spPr>
        <a:xfrm>
          <a:off x="0" y="2130357"/>
          <a:ext cx="7216416" cy="8505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80B6A0-A17D-4A0E-A991-F7588A231E58}">
      <dsp:nvSpPr>
        <dsp:cNvPr id="0" name=""/>
        <dsp:cNvSpPr/>
      </dsp:nvSpPr>
      <dsp:spPr>
        <a:xfrm>
          <a:off x="257290" y="2321729"/>
          <a:ext cx="467800" cy="46780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E6E09D-7C37-42F6-8482-28371A46A103}">
      <dsp:nvSpPr>
        <dsp:cNvPr id="0" name=""/>
        <dsp:cNvSpPr/>
      </dsp:nvSpPr>
      <dsp:spPr>
        <a:xfrm>
          <a:off x="982380" y="2130357"/>
          <a:ext cx="6234035" cy="850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016" tIns="90016" rIns="90016" bIns="9001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/>
            <a:t>LOB is like an ATM </a:t>
          </a:r>
        </a:p>
      </dsp:txBody>
      <dsp:txXfrm>
        <a:off x="982380" y="2130357"/>
        <a:ext cx="6234035" cy="850545"/>
      </dsp:txXfrm>
    </dsp:sp>
    <dsp:sp modelId="{DCDD1D7A-E60F-4204-A51A-29FA6D207B9C}">
      <dsp:nvSpPr>
        <dsp:cNvPr id="0" name=""/>
        <dsp:cNvSpPr/>
      </dsp:nvSpPr>
      <dsp:spPr>
        <a:xfrm>
          <a:off x="0" y="3193539"/>
          <a:ext cx="7216416" cy="8505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B823BA-626B-4066-93F5-31904E8050F9}">
      <dsp:nvSpPr>
        <dsp:cNvPr id="0" name=""/>
        <dsp:cNvSpPr/>
      </dsp:nvSpPr>
      <dsp:spPr>
        <a:xfrm>
          <a:off x="257290" y="3384911"/>
          <a:ext cx="467800" cy="46780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669CC2-291B-4D4D-8E59-5CFDB5ACA333}">
      <dsp:nvSpPr>
        <dsp:cNvPr id="0" name=""/>
        <dsp:cNvSpPr/>
      </dsp:nvSpPr>
      <dsp:spPr>
        <a:xfrm>
          <a:off x="982380" y="3193539"/>
          <a:ext cx="6234035" cy="850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016" tIns="90016" rIns="90016" bIns="9001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/>
            <a:t>More ATMs = More income</a:t>
          </a:r>
        </a:p>
      </dsp:txBody>
      <dsp:txXfrm>
        <a:off x="982380" y="3193539"/>
        <a:ext cx="6234035" cy="850545"/>
      </dsp:txXfrm>
    </dsp:sp>
    <dsp:sp modelId="{F293BD2A-0E21-41F5-B6D5-E22DEEF998D8}">
      <dsp:nvSpPr>
        <dsp:cNvPr id="0" name=""/>
        <dsp:cNvSpPr/>
      </dsp:nvSpPr>
      <dsp:spPr>
        <a:xfrm>
          <a:off x="0" y="4256721"/>
          <a:ext cx="7216416" cy="850545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A888517-2ACE-4FA6-9033-F503E1CBBDF5}">
      <dsp:nvSpPr>
        <dsp:cNvPr id="0" name=""/>
        <dsp:cNvSpPr/>
      </dsp:nvSpPr>
      <dsp:spPr>
        <a:xfrm>
          <a:off x="257290" y="4448093"/>
          <a:ext cx="467800" cy="46780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93D215-32DC-4EC0-A48F-79D406E25250}">
      <dsp:nvSpPr>
        <dsp:cNvPr id="0" name=""/>
        <dsp:cNvSpPr/>
      </dsp:nvSpPr>
      <dsp:spPr>
        <a:xfrm>
          <a:off x="982380" y="4256721"/>
          <a:ext cx="6234035" cy="8505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016" tIns="90016" rIns="90016" bIns="90016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/>
            <a:t>Don’t be the boss – Create leaders and earn LOB</a:t>
          </a:r>
        </a:p>
      </dsp:txBody>
      <dsp:txXfrm>
        <a:off x="982380" y="4256721"/>
        <a:ext cx="6234035" cy="8505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EC7BDA-EBC8-482B-9D77-516B61B2C49C}">
      <dsp:nvSpPr>
        <dsp:cNvPr id="0" name=""/>
        <dsp:cNvSpPr/>
      </dsp:nvSpPr>
      <dsp:spPr>
        <a:xfrm>
          <a:off x="0" y="1960"/>
          <a:ext cx="6688932" cy="83536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CD61390-F5C4-4DF0-812A-D6A87F2BC21D}">
      <dsp:nvSpPr>
        <dsp:cNvPr id="0" name=""/>
        <dsp:cNvSpPr/>
      </dsp:nvSpPr>
      <dsp:spPr>
        <a:xfrm>
          <a:off x="252696" y="189916"/>
          <a:ext cx="459448" cy="4594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C8A4A8-457F-4BAC-9DC1-C3387B9AB9E4}">
      <dsp:nvSpPr>
        <dsp:cNvPr id="0" name=""/>
        <dsp:cNvSpPr/>
      </dsp:nvSpPr>
      <dsp:spPr>
        <a:xfrm>
          <a:off x="964840" y="1960"/>
          <a:ext cx="5724091" cy="835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09" tIns="88409" rIns="88409" bIns="88409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/>
            <a:t>More effort, less result</a:t>
          </a:r>
        </a:p>
      </dsp:txBody>
      <dsp:txXfrm>
        <a:off x="964840" y="1960"/>
        <a:ext cx="5724091" cy="835360"/>
      </dsp:txXfrm>
    </dsp:sp>
    <dsp:sp modelId="{F6010E93-A141-47B7-AF28-43B448C66375}">
      <dsp:nvSpPr>
        <dsp:cNvPr id="0" name=""/>
        <dsp:cNvSpPr/>
      </dsp:nvSpPr>
      <dsp:spPr>
        <a:xfrm>
          <a:off x="0" y="1046160"/>
          <a:ext cx="6688932" cy="83536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5EFF2A-3600-459B-B700-111535A2B29B}">
      <dsp:nvSpPr>
        <dsp:cNvPr id="0" name=""/>
        <dsp:cNvSpPr/>
      </dsp:nvSpPr>
      <dsp:spPr>
        <a:xfrm>
          <a:off x="252696" y="1234116"/>
          <a:ext cx="459448" cy="4594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918AFF-D1C5-4091-8DA9-097A015510F0}">
      <dsp:nvSpPr>
        <dsp:cNvPr id="0" name=""/>
        <dsp:cNvSpPr/>
      </dsp:nvSpPr>
      <dsp:spPr>
        <a:xfrm>
          <a:off x="964840" y="1046160"/>
          <a:ext cx="5724091" cy="835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09" tIns="88409" rIns="88409" bIns="88409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/>
            <a:t>Big dreams, small achievements</a:t>
          </a:r>
        </a:p>
      </dsp:txBody>
      <dsp:txXfrm>
        <a:off x="964840" y="1046160"/>
        <a:ext cx="5724091" cy="835360"/>
      </dsp:txXfrm>
    </dsp:sp>
    <dsp:sp modelId="{A619663B-31EB-45FD-B8AF-BCA1ACA1B8CA}">
      <dsp:nvSpPr>
        <dsp:cNvPr id="0" name=""/>
        <dsp:cNvSpPr/>
      </dsp:nvSpPr>
      <dsp:spPr>
        <a:xfrm>
          <a:off x="0" y="2090360"/>
          <a:ext cx="6688932" cy="83536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85CBAA-E5D8-43B1-AEFC-B5401A603902}">
      <dsp:nvSpPr>
        <dsp:cNvPr id="0" name=""/>
        <dsp:cNvSpPr/>
      </dsp:nvSpPr>
      <dsp:spPr>
        <a:xfrm>
          <a:off x="252696" y="2278316"/>
          <a:ext cx="459448" cy="4594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64ED41-2ADF-4279-9B09-DC78F4F5D491}">
      <dsp:nvSpPr>
        <dsp:cNvPr id="0" name=""/>
        <dsp:cNvSpPr/>
      </dsp:nvSpPr>
      <dsp:spPr>
        <a:xfrm>
          <a:off x="964840" y="2090360"/>
          <a:ext cx="5724091" cy="835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09" tIns="88409" rIns="88409" bIns="88409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/>
            <a:t>Frustration and loss of confidence</a:t>
          </a:r>
        </a:p>
      </dsp:txBody>
      <dsp:txXfrm>
        <a:off x="964840" y="2090360"/>
        <a:ext cx="5724091" cy="835360"/>
      </dsp:txXfrm>
    </dsp:sp>
    <dsp:sp modelId="{93147F0F-6E03-4D65-9FC3-2A1DE36E138A}">
      <dsp:nvSpPr>
        <dsp:cNvPr id="0" name=""/>
        <dsp:cNvSpPr/>
      </dsp:nvSpPr>
      <dsp:spPr>
        <a:xfrm>
          <a:off x="0" y="3134560"/>
          <a:ext cx="6688932" cy="83536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CCD791-8280-4F2A-8B6A-64A254FEC38E}">
      <dsp:nvSpPr>
        <dsp:cNvPr id="0" name=""/>
        <dsp:cNvSpPr/>
      </dsp:nvSpPr>
      <dsp:spPr>
        <a:xfrm>
          <a:off x="252696" y="3322516"/>
          <a:ext cx="459448" cy="4594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B3E4E8-F2DA-469C-B125-B42D525DAAD6}">
      <dsp:nvSpPr>
        <dsp:cNvPr id="0" name=""/>
        <dsp:cNvSpPr/>
      </dsp:nvSpPr>
      <dsp:spPr>
        <a:xfrm>
          <a:off x="964840" y="3134560"/>
          <a:ext cx="5724091" cy="835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09" tIns="88409" rIns="88409" bIns="88409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/>
            <a:t>Team may leave, blame you or system</a:t>
          </a:r>
        </a:p>
      </dsp:txBody>
      <dsp:txXfrm>
        <a:off x="964840" y="3134560"/>
        <a:ext cx="5724091" cy="835360"/>
      </dsp:txXfrm>
    </dsp:sp>
    <dsp:sp modelId="{5EAB921D-2A58-4246-A448-2DF5077E2631}">
      <dsp:nvSpPr>
        <dsp:cNvPr id="0" name=""/>
        <dsp:cNvSpPr/>
      </dsp:nvSpPr>
      <dsp:spPr>
        <a:xfrm>
          <a:off x="0" y="4178760"/>
          <a:ext cx="6688932" cy="83536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57200A-5A02-4578-A383-146B5CB3B55B}">
      <dsp:nvSpPr>
        <dsp:cNvPr id="0" name=""/>
        <dsp:cNvSpPr/>
      </dsp:nvSpPr>
      <dsp:spPr>
        <a:xfrm>
          <a:off x="252696" y="4366716"/>
          <a:ext cx="459448" cy="459448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101869-993E-4C72-B764-C3668D2F2F39}">
      <dsp:nvSpPr>
        <dsp:cNvPr id="0" name=""/>
        <dsp:cNvSpPr/>
      </dsp:nvSpPr>
      <dsp:spPr>
        <a:xfrm>
          <a:off x="964840" y="4178760"/>
          <a:ext cx="5724091" cy="835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09" tIns="88409" rIns="88409" bIns="88409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/>
            <a:t>Get distracted, look for other opportunities</a:t>
          </a:r>
        </a:p>
      </dsp:txBody>
      <dsp:txXfrm>
        <a:off x="964840" y="4178760"/>
        <a:ext cx="5724091" cy="835360"/>
      </dsp:txXfrm>
    </dsp:sp>
    <dsp:sp modelId="{29220E95-311D-47BE-A539-9FE363315BA3}">
      <dsp:nvSpPr>
        <dsp:cNvPr id="0" name=""/>
        <dsp:cNvSpPr/>
      </dsp:nvSpPr>
      <dsp:spPr>
        <a:xfrm>
          <a:off x="0" y="5222960"/>
          <a:ext cx="6688932" cy="83536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73FE0F-B224-4D04-9036-A15435A7A2A2}">
      <dsp:nvSpPr>
        <dsp:cNvPr id="0" name=""/>
        <dsp:cNvSpPr/>
      </dsp:nvSpPr>
      <dsp:spPr>
        <a:xfrm>
          <a:off x="252696" y="5410916"/>
          <a:ext cx="459448" cy="459448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7F947D-0564-4415-B119-3E115A2D7E87}">
      <dsp:nvSpPr>
        <dsp:cNvPr id="0" name=""/>
        <dsp:cNvSpPr/>
      </dsp:nvSpPr>
      <dsp:spPr>
        <a:xfrm>
          <a:off x="964840" y="5222960"/>
          <a:ext cx="5724091" cy="835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409" tIns="88409" rIns="88409" bIns="88409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/>
            <a:t>Eventually quit the business</a:t>
          </a:r>
        </a:p>
      </dsp:txBody>
      <dsp:txXfrm>
        <a:off x="964840" y="5222960"/>
        <a:ext cx="5724091" cy="8353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7692FA-0895-4ED9-9A85-8AD68407F6AB}">
      <dsp:nvSpPr>
        <dsp:cNvPr id="0" name=""/>
        <dsp:cNvSpPr/>
      </dsp:nvSpPr>
      <dsp:spPr>
        <a:xfrm>
          <a:off x="0" y="2121"/>
          <a:ext cx="7216416" cy="107516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8D73EC-D4AC-4BF0-B487-AAD8C7BBD5E2}">
      <dsp:nvSpPr>
        <dsp:cNvPr id="0" name=""/>
        <dsp:cNvSpPr/>
      </dsp:nvSpPr>
      <dsp:spPr>
        <a:xfrm>
          <a:off x="325236" y="244032"/>
          <a:ext cx="591338" cy="591338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96FA44-E752-4466-BA21-328598F2284B}">
      <dsp:nvSpPr>
        <dsp:cNvPr id="0" name=""/>
        <dsp:cNvSpPr/>
      </dsp:nvSpPr>
      <dsp:spPr>
        <a:xfrm>
          <a:off x="1241811" y="2121"/>
          <a:ext cx="5974604" cy="1075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88" tIns="113788" rIns="113788" bIns="11378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/>
            <a:t>Build strong leg structures</a:t>
          </a:r>
        </a:p>
      </dsp:txBody>
      <dsp:txXfrm>
        <a:off x="1241811" y="2121"/>
        <a:ext cx="5974604" cy="1075161"/>
      </dsp:txXfrm>
    </dsp:sp>
    <dsp:sp modelId="{D5F5CB92-4AA3-4728-9729-AACBF6FB74CF}">
      <dsp:nvSpPr>
        <dsp:cNvPr id="0" name=""/>
        <dsp:cNvSpPr/>
      </dsp:nvSpPr>
      <dsp:spPr>
        <a:xfrm>
          <a:off x="0" y="1346073"/>
          <a:ext cx="7216416" cy="107516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76F9D9-12A1-446B-8F25-516A849C519C}">
      <dsp:nvSpPr>
        <dsp:cNvPr id="0" name=""/>
        <dsp:cNvSpPr/>
      </dsp:nvSpPr>
      <dsp:spPr>
        <a:xfrm>
          <a:off x="325236" y="1587984"/>
          <a:ext cx="591338" cy="591338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66A25A-2C20-484A-A972-CAF97B616EA2}">
      <dsp:nvSpPr>
        <dsp:cNvPr id="0" name=""/>
        <dsp:cNvSpPr/>
      </dsp:nvSpPr>
      <dsp:spPr>
        <a:xfrm>
          <a:off x="1241811" y="1346073"/>
          <a:ext cx="5974604" cy="1075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88" tIns="113788" rIns="113788" bIns="11378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/>
            <a:t>Create duplication and support systems</a:t>
          </a:r>
        </a:p>
      </dsp:txBody>
      <dsp:txXfrm>
        <a:off x="1241811" y="1346073"/>
        <a:ext cx="5974604" cy="1075161"/>
      </dsp:txXfrm>
    </dsp:sp>
    <dsp:sp modelId="{D22C17BB-6136-4D25-8981-443C13D58F79}">
      <dsp:nvSpPr>
        <dsp:cNvPr id="0" name=""/>
        <dsp:cNvSpPr/>
      </dsp:nvSpPr>
      <dsp:spPr>
        <a:xfrm>
          <a:off x="0" y="2690025"/>
          <a:ext cx="7216416" cy="107516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124ACB-3747-4309-9081-8EAF9DF67714}">
      <dsp:nvSpPr>
        <dsp:cNvPr id="0" name=""/>
        <dsp:cNvSpPr/>
      </dsp:nvSpPr>
      <dsp:spPr>
        <a:xfrm>
          <a:off x="325236" y="2931936"/>
          <a:ext cx="591338" cy="591338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39707F-707E-4167-8A65-D0453A0A994F}">
      <dsp:nvSpPr>
        <dsp:cNvPr id="0" name=""/>
        <dsp:cNvSpPr/>
      </dsp:nvSpPr>
      <dsp:spPr>
        <a:xfrm>
          <a:off x="1241811" y="2690025"/>
          <a:ext cx="5974604" cy="1075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88" tIns="113788" rIns="113788" bIns="11378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/>
            <a:t>Focus on training and leadership development</a:t>
          </a:r>
        </a:p>
      </dsp:txBody>
      <dsp:txXfrm>
        <a:off x="1241811" y="2690025"/>
        <a:ext cx="5974604" cy="1075161"/>
      </dsp:txXfrm>
    </dsp:sp>
    <dsp:sp modelId="{7D7CBA91-93EC-47A0-97FF-4CE3B17340BC}">
      <dsp:nvSpPr>
        <dsp:cNvPr id="0" name=""/>
        <dsp:cNvSpPr/>
      </dsp:nvSpPr>
      <dsp:spPr>
        <a:xfrm>
          <a:off x="0" y="4033977"/>
          <a:ext cx="7216416" cy="1075161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8145FC-3D45-46DB-9E2B-493BEF1DEFDA}">
      <dsp:nvSpPr>
        <dsp:cNvPr id="0" name=""/>
        <dsp:cNvSpPr/>
      </dsp:nvSpPr>
      <dsp:spPr>
        <a:xfrm>
          <a:off x="325236" y="4275888"/>
          <a:ext cx="591338" cy="591338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A38CC2-D84C-4498-BA48-93D3266CE747}">
      <dsp:nvSpPr>
        <dsp:cNvPr id="0" name=""/>
        <dsp:cNvSpPr/>
      </dsp:nvSpPr>
      <dsp:spPr>
        <a:xfrm>
          <a:off x="1241811" y="4033977"/>
          <a:ext cx="5974604" cy="10751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88" tIns="113788" rIns="113788" bIns="113788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kern="1200" dirty="0"/>
            <a:t>Help team grow through events and recognition</a:t>
          </a:r>
        </a:p>
      </dsp:txBody>
      <dsp:txXfrm>
        <a:off x="1241811" y="4033977"/>
        <a:ext cx="5974604" cy="10751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mp"/><Relationship Id="rId2" Type="http://schemas.openxmlformats.org/officeDocument/2006/relationships/image" Target="../media/image32.tmp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24EC8F-3A3D-9C88-FC31-EC4B1AAF7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3DF6A1F-F64D-3B3D-C47D-2D760F2852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87" y="383381"/>
            <a:ext cx="6731794" cy="362902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76DAA0E-FF99-67A2-A56C-7D56C6E9778F}"/>
              </a:ext>
            </a:extLst>
          </p:cNvPr>
          <p:cNvSpPr txBox="1">
            <a:spLocks/>
          </p:cNvSpPr>
          <p:nvPr/>
        </p:nvSpPr>
        <p:spPr>
          <a:xfrm>
            <a:off x="-90490" y="1182070"/>
            <a:ext cx="6731793" cy="18530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000" b="1" dirty="0">
                <a:solidFill>
                  <a:schemeClr val="bg1"/>
                </a:solidFill>
              </a:rPr>
              <a:t>Importance of LOB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3C731AF-32A3-6E61-405F-358409BBAE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362" y="3969979"/>
            <a:ext cx="5100637" cy="11620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A8C95A-6C1D-A067-096F-CA96A9D7A7BF}"/>
              </a:ext>
            </a:extLst>
          </p:cNvPr>
          <p:cNvSpPr txBox="1"/>
          <p:nvPr/>
        </p:nvSpPr>
        <p:spPr>
          <a:xfrm>
            <a:off x="4044551" y="3857178"/>
            <a:ext cx="45696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</a:rPr>
              <a:t>Presentation By :- Satyanarayan &amp; Sheela Kulkarni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FA5F01-086E-77BB-3011-8AFD97973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33813"/>
            <a:ext cx="3890141" cy="296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102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85889-F6D2-C2F0-56FC-FB3489B10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498D307-93A5-8972-8102-7A8BFF6588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75344" cy="68580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542CCDD6-6199-3541-A280-191E0073B9B6}"/>
              </a:ext>
            </a:extLst>
          </p:cNvPr>
          <p:cNvSpPr/>
          <p:nvPr/>
        </p:nvSpPr>
        <p:spPr>
          <a:xfrm>
            <a:off x="2143125" y="1692276"/>
            <a:ext cx="1547814" cy="147478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10-30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90BF62-4661-CFB7-8068-1DFBB674C8AE}"/>
              </a:ext>
            </a:extLst>
          </p:cNvPr>
          <p:cNvSpPr txBox="1"/>
          <p:nvPr/>
        </p:nvSpPr>
        <p:spPr>
          <a:xfrm>
            <a:off x="2681287" y="2582289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>
                <a:solidFill>
                  <a:schemeClr val="bg1"/>
                </a:solidFill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1369525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FECCC6-E8B9-06CD-8EA7-201A2E3266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99124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378869" y="365919"/>
            <a:ext cx="10972800" cy="1143000"/>
          </a:xfrm>
        </p:spPr>
        <p:txBody>
          <a:bodyPr>
            <a:normAutofit/>
          </a:bodyPr>
          <a:lstStyle/>
          <a:p>
            <a:r>
              <a:rPr sz="5400" b="1">
                <a:solidFill>
                  <a:srgbClr val="FFC000"/>
                </a:solidFill>
              </a:rPr>
              <a:t>1. What is LOB?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74837"/>
            <a:ext cx="9689306" cy="4525963"/>
          </a:xfrm>
        </p:spPr>
        <p:txBody>
          <a:bodyPr/>
          <a:lstStyle/>
          <a:p>
            <a:r>
              <a:rPr dirty="0">
                <a:solidFill>
                  <a:schemeClr val="bg1"/>
                </a:solidFill>
              </a:rPr>
              <a:t>LOB = Leadership Overriding Bonus</a:t>
            </a:r>
          </a:p>
          <a:p>
            <a:r>
              <a:rPr dirty="0">
                <a:solidFill>
                  <a:schemeClr val="bg1"/>
                </a:solidFill>
              </a:rPr>
              <a:t>Vestige distributes income in 9 ways – LOB is one of the most important</a:t>
            </a:r>
          </a:p>
          <a:p>
            <a:r>
              <a:rPr dirty="0">
                <a:solidFill>
                  <a:schemeClr val="bg1"/>
                </a:solidFill>
              </a:rPr>
              <a:t>LOB decides your bonus size and long-term income</a:t>
            </a:r>
            <a:endParaRPr lang="en-US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  </a:t>
            </a:r>
            <a:r>
              <a:rPr dirty="0">
                <a:solidFill>
                  <a:schemeClr val="bg1"/>
                </a:solidFill>
              </a:rPr>
              <a:t>A) Creating leadership in your team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  </a:t>
            </a:r>
            <a:r>
              <a:rPr dirty="0">
                <a:solidFill>
                  <a:schemeClr val="bg1"/>
                </a:solidFill>
              </a:rPr>
              <a:t>B) Training, supporting, and generating volume (PV)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     </a:t>
            </a:r>
            <a:r>
              <a:rPr dirty="0">
                <a:solidFill>
                  <a:schemeClr val="bg1"/>
                </a:solidFill>
              </a:rPr>
              <a:t>C) System duplication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944" y="596107"/>
            <a:ext cx="10972800" cy="1143000"/>
          </a:xfrm>
        </p:spPr>
        <p:txBody>
          <a:bodyPr>
            <a:normAutofit/>
          </a:bodyPr>
          <a:lstStyle/>
          <a:p>
            <a:r>
              <a:rPr sz="6600" b="1" dirty="0">
                <a:solidFill>
                  <a:srgbClr val="002060"/>
                </a:solidFill>
              </a:rPr>
              <a:t>What is the Criteria for LOB?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528889"/>
            <a:ext cx="10972800" cy="4525963"/>
          </a:xfrm>
        </p:spPr>
        <p:txBody>
          <a:bodyPr>
            <a:normAutofit/>
          </a:bodyPr>
          <a:lstStyle/>
          <a:p>
            <a:r>
              <a:rPr sz="4800"/>
              <a:t>You should be a Silver Director</a:t>
            </a:r>
          </a:p>
          <a:p>
            <a:r>
              <a:rPr sz="4800"/>
              <a:t>You should generate at least 5625 (say 6000) PV from a single leg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7A97C8-14CA-FA22-E6C4-60E125A46A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0" y="2607467"/>
            <a:ext cx="3810001" cy="3059907"/>
          </a:xfrm>
        </p:spPr>
        <p:txBody>
          <a:bodyPr anchor="t">
            <a:normAutofit/>
          </a:bodyPr>
          <a:lstStyle/>
          <a:p>
            <a:r>
              <a:rPr lang="en-US" sz="5400" b="1">
                <a:solidFill>
                  <a:schemeClr val="bg1"/>
                </a:solidFill>
              </a:rPr>
              <a:t>Importance Of LOB</a:t>
            </a:r>
          </a:p>
        </p:txBody>
      </p:sp>
      <p:graphicFrame>
        <p:nvGraphicFramePr>
          <p:cNvPr id="6" name="Content Placeholder">
            <a:extLst>
              <a:ext uri="{FF2B5EF4-FFF2-40B4-BE49-F238E27FC236}">
                <a16:creationId xmlns:a16="http://schemas.microsoft.com/office/drawing/2014/main" id="{E69FA76F-6EBA-C85A-2CFA-333A434B98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5977524"/>
              </p:ext>
            </p:extLst>
          </p:nvPr>
        </p:nvGraphicFramePr>
        <p:xfrm>
          <a:off x="4303332" y="891606"/>
          <a:ext cx="7216416" cy="5111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87730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9B20CD-3BDF-2570-8809-3DFB8AE4C3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532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10972800" cy="1143000"/>
          </a:xfrm>
        </p:spPr>
        <p:txBody>
          <a:bodyPr>
            <a:normAutofit/>
          </a:bodyPr>
          <a:lstStyle/>
          <a:p>
            <a:r>
              <a:rPr sz="6000" b="1" dirty="0"/>
              <a:t> Impact of LOB on Your Business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381" y="2057399"/>
            <a:ext cx="10972800" cy="4525963"/>
          </a:xfrm>
        </p:spPr>
        <p:txBody>
          <a:bodyPr>
            <a:normAutofit/>
          </a:bodyPr>
          <a:lstStyle/>
          <a:p>
            <a:r>
              <a:rPr sz="3600"/>
              <a:t>Highest % in Vestige income</a:t>
            </a:r>
          </a:p>
          <a:p>
            <a:r>
              <a:rPr sz="3600"/>
              <a:t>High PV generated</a:t>
            </a:r>
          </a:p>
          <a:p>
            <a:r>
              <a:rPr sz="3600"/>
              <a:t>Strong impact on your bonus</a:t>
            </a:r>
          </a:p>
          <a:p>
            <a:r>
              <a:rPr sz="3600"/>
              <a:t>MLOB = Big bonus, Profitable, Long-term, Sustainable, Duplicable, Secure</a:t>
            </a:r>
          </a:p>
          <a:p>
            <a:r>
              <a:rPr sz="3600"/>
              <a:t>LOB builds legacy, royalty, and wealth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3584AB6-40DA-9EB8-00E1-A9116C8D9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1006474"/>
            <a:ext cx="4191003" cy="4737893"/>
          </a:xfrm>
        </p:spPr>
        <p:txBody>
          <a:bodyPr>
            <a:normAutofit/>
          </a:bodyPr>
          <a:lstStyle/>
          <a:p>
            <a:r>
              <a:rPr sz="6000" dirty="0">
                <a:solidFill>
                  <a:schemeClr val="bg1"/>
                </a:solidFill>
              </a:rPr>
              <a:t> If You Don’t Create LOB</a:t>
            </a:r>
          </a:p>
        </p:txBody>
      </p:sp>
      <p:graphicFrame>
        <p:nvGraphicFramePr>
          <p:cNvPr id="5" name="Content Placeholder">
            <a:extLst>
              <a:ext uri="{FF2B5EF4-FFF2-40B4-BE49-F238E27FC236}">
                <a16:creationId xmlns:a16="http://schemas.microsoft.com/office/drawing/2014/main" id="{D99FE642-F25C-CC8C-4C87-6E7D7DA514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3731160"/>
              </p:ext>
            </p:extLst>
          </p:nvPr>
        </p:nvGraphicFramePr>
        <p:xfrm>
          <a:off x="5097067" y="345281"/>
          <a:ext cx="6688932" cy="60602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A80360C-5139-84ED-71DC-88A1F0E43A6E}"/>
              </a:ext>
            </a:extLst>
          </p:cNvPr>
          <p:cNvSpPr/>
          <p:nvPr/>
        </p:nvSpPr>
        <p:spPr>
          <a:xfrm>
            <a:off x="1866902" y="1907383"/>
            <a:ext cx="1593058" cy="114061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Silver Director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50A3CDF-ACCD-2C1E-53DB-A5525961BED0}"/>
              </a:ext>
            </a:extLst>
          </p:cNvPr>
          <p:cNvSpPr/>
          <p:nvPr/>
        </p:nvSpPr>
        <p:spPr>
          <a:xfrm>
            <a:off x="273844" y="3809998"/>
            <a:ext cx="1593058" cy="114061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2001PV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35B4260-623D-F023-3521-8F53F1C12D02}"/>
              </a:ext>
            </a:extLst>
          </p:cNvPr>
          <p:cNvSpPr/>
          <p:nvPr/>
        </p:nvSpPr>
        <p:spPr>
          <a:xfrm>
            <a:off x="2234807" y="3809998"/>
            <a:ext cx="920350" cy="75961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523F0B5-B62A-0FE6-27E7-01BDD291E796}"/>
              </a:ext>
            </a:extLst>
          </p:cNvPr>
          <p:cNvSpPr/>
          <p:nvPr/>
        </p:nvSpPr>
        <p:spPr>
          <a:xfrm>
            <a:off x="3363519" y="3809998"/>
            <a:ext cx="920350" cy="75961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45A50A4-9658-423C-95C1-7D34445826EA}"/>
              </a:ext>
            </a:extLst>
          </p:cNvPr>
          <p:cNvSpPr/>
          <p:nvPr/>
        </p:nvSpPr>
        <p:spPr>
          <a:xfrm>
            <a:off x="4387457" y="3430189"/>
            <a:ext cx="920350" cy="75961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52AB206-6A7B-A7E3-5397-76F6E699B105}"/>
              </a:ext>
            </a:extLst>
          </p:cNvPr>
          <p:cNvSpPr/>
          <p:nvPr/>
        </p:nvSpPr>
        <p:spPr>
          <a:xfrm>
            <a:off x="4613676" y="2477692"/>
            <a:ext cx="920350" cy="75961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F449A39-4396-EF0B-E59C-5735DE79F2FC}"/>
              </a:ext>
            </a:extLst>
          </p:cNvPr>
          <p:cNvCxnSpPr>
            <a:cxnSpLocks/>
            <a:stCxn id="4" idx="4"/>
            <a:endCxn id="6" idx="0"/>
          </p:cNvCxnSpPr>
          <p:nvPr/>
        </p:nvCxnSpPr>
        <p:spPr>
          <a:xfrm flipH="1">
            <a:off x="1070373" y="3048002"/>
            <a:ext cx="1593058" cy="76199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49E475C-021A-557F-7BC9-E031735E204E}"/>
              </a:ext>
            </a:extLst>
          </p:cNvPr>
          <p:cNvCxnSpPr>
            <a:cxnSpLocks/>
            <a:stCxn id="4" idx="4"/>
            <a:endCxn id="13" idx="2"/>
          </p:cNvCxnSpPr>
          <p:nvPr/>
        </p:nvCxnSpPr>
        <p:spPr>
          <a:xfrm flipV="1">
            <a:off x="2663431" y="2857501"/>
            <a:ext cx="1950245" cy="190501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7836261F-2FFF-7CBA-F978-7C5D37790558}"/>
              </a:ext>
            </a:extLst>
          </p:cNvPr>
          <p:cNvCxnSpPr>
            <a:cxnSpLocks/>
            <a:stCxn id="4" idx="4"/>
            <a:endCxn id="11" idx="1"/>
          </p:cNvCxnSpPr>
          <p:nvPr/>
        </p:nvCxnSpPr>
        <p:spPr>
          <a:xfrm>
            <a:off x="2663431" y="3048002"/>
            <a:ext cx="1858808" cy="493430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BF0B1E7-6875-1512-DFC7-BE8DE1456402}"/>
              </a:ext>
            </a:extLst>
          </p:cNvPr>
          <p:cNvCxnSpPr>
            <a:cxnSpLocks/>
            <a:stCxn id="4" idx="4"/>
            <a:endCxn id="9" idx="1"/>
          </p:cNvCxnSpPr>
          <p:nvPr/>
        </p:nvCxnSpPr>
        <p:spPr>
          <a:xfrm>
            <a:off x="2663431" y="3048002"/>
            <a:ext cx="834870" cy="873239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BCDF021-9B2D-019B-E077-B6479EAE4B07}"/>
              </a:ext>
            </a:extLst>
          </p:cNvPr>
          <p:cNvCxnSpPr>
            <a:cxnSpLocks/>
            <a:stCxn id="4" idx="4"/>
            <a:endCxn id="7" idx="0"/>
          </p:cNvCxnSpPr>
          <p:nvPr/>
        </p:nvCxnSpPr>
        <p:spPr>
          <a:xfrm>
            <a:off x="2663431" y="3048002"/>
            <a:ext cx="31551" cy="76199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DB9452BF-8608-F3E6-4EF1-138FC989808A}"/>
              </a:ext>
            </a:extLst>
          </p:cNvPr>
          <p:cNvSpPr txBox="1"/>
          <p:nvPr/>
        </p:nvSpPr>
        <p:spPr>
          <a:xfrm>
            <a:off x="1634731" y="4957077"/>
            <a:ext cx="4007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Side Volume :- 1800PV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B0C6253-14C4-3381-A303-C21B19734A1F}"/>
              </a:ext>
            </a:extLst>
          </p:cNvPr>
          <p:cNvCxnSpPr>
            <a:cxnSpLocks/>
          </p:cNvCxnSpPr>
          <p:nvPr/>
        </p:nvCxnSpPr>
        <p:spPr>
          <a:xfrm>
            <a:off x="6242452" y="-2131219"/>
            <a:ext cx="78322" cy="11858625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0DCFA2B4-7ABB-F068-09E7-BDEFA6DF2C75}"/>
              </a:ext>
            </a:extLst>
          </p:cNvPr>
          <p:cNvSpPr/>
          <p:nvPr/>
        </p:nvSpPr>
        <p:spPr>
          <a:xfrm>
            <a:off x="1152281" y="5712613"/>
            <a:ext cx="4007641" cy="814727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Bonus :- 5000/-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A20A87D-0142-9114-CE76-24E3DF20298A}"/>
              </a:ext>
            </a:extLst>
          </p:cNvPr>
          <p:cNvSpPr/>
          <p:nvPr/>
        </p:nvSpPr>
        <p:spPr>
          <a:xfrm>
            <a:off x="8481609" y="1911469"/>
            <a:ext cx="1593058" cy="114061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Silver Director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0D541CF-F366-F388-68D4-92B651D69271}"/>
              </a:ext>
            </a:extLst>
          </p:cNvPr>
          <p:cNvSpPr/>
          <p:nvPr/>
        </p:nvSpPr>
        <p:spPr>
          <a:xfrm>
            <a:off x="7038980" y="3805913"/>
            <a:ext cx="1593058" cy="114061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6000PV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1D2F03AB-E083-2743-A79F-0D2ECB15D859}"/>
              </a:ext>
            </a:extLst>
          </p:cNvPr>
          <p:cNvSpPr/>
          <p:nvPr/>
        </p:nvSpPr>
        <p:spPr>
          <a:xfrm>
            <a:off x="8817963" y="3805913"/>
            <a:ext cx="920350" cy="75961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6994A015-9E21-B3CD-EDE3-D83B4A8E2B10}"/>
              </a:ext>
            </a:extLst>
          </p:cNvPr>
          <p:cNvSpPr/>
          <p:nvPr/>
        </p:nvSpPr>
        <p:spPr>
          <a:xfrm>
            <a:off x="9907572" y="3805913"/>
            <a:ext cx="920350" cy="75961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52DB05E0-9705-75C5-C884-0D4BE90FD810}"/>
              </a:ext>
            </a:extLst>
          </p:cNvPr>
          <p:cNvSpPr/>
          <p:nvPr/>
        </p:nvSpPr>
        <p:spPr>
          <a:xfrm>
            <a:off x="10997181" y="3426104"/>
            <a:ext cx="920350" cy="75961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18D34D69-C930-B63D-CDCD-B37B9AC0E4F8}"/>
              </a:ext>
            </a:extLst>
          </p:cNvPr>
          <p:cNvSpPr/>
          <p:nvPr/>
        </p:nvSpPr>
        <p:spPr>
          <a:xfrm>
            <a:off x="11123714" y="2475468"/>
            <a:ext cx="920350" cy="759618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302F442D-5F15-D105-FFA6-078284592CF3}"/>
              </a:ext>
            </a:extLst>
          </p:cNvPr>
          <p:cNvCxnSpPr>
            <a:cxnSpLocks/>
            <a:stCxn id="55" idx="4"/>
            <a:endCxn id="62" idx="0"/>
          </p:cNvCxnSpPr>
          <p:nvPr/>
        </p:nvCxnSpPr>
        <p:spPr>
          <a:xfrm flipH="1">
            <a:off x="7835509" y="3052088"/>
            <a:ext cx="1442629" cy="753825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75962133-C333-4484-0EC2-CEAD96D51ABF}"/>
              </a:ext>
            </a:extLst>
          </p:cNvPr>
          <p:cNvCxnSpPr>
            <a:cxnSpLocks/>
            <a:stCxn id="55" idx="4"/>
            <a:endCxn id="64" idx="0"/>
          </p:cNvCxnSpPr>
          <p:nvPr/>
        </p:nvCxnSpPr>
        <p:spPr>
          <a:xfrm>
            <a:off x="9278138" y="3052088"/>
            <a:ext cx="0" cy="753825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8B2BD208-C671-A2B2-B203-FE757ED16FBD}"/>
              </a:ext>
            </a:extLst>
          </p:cNvPr>
          <p:cNvCxnSpPr>
            <a:cxnSpLocks/>
            <a:stCxn id="55" idx="4"/>
            <a:endCxn id="66" idx="0"/>
          </p:cNvCxnSpPr>
          <p:nvPr/>
        </p:nvCxnSpPr>
        <p:spPr>
          <a:xfrm>
            <a:off x="9278138" y="3052088"/>
            <a:ext cx="1089609" cy="753825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D41197A9-C0B6-797E-0749-AFC81168F647}"/>
              </a:ext>
            </a:extLst>
          </p:cNvPr>
          <p:cNvCxnSpPr>
            <a:cxnSpLocks/>
            <a:stCxn id="55" idx="4"/>
            <a:endCxn id="68" idx="1"/>
          </p:cNvCxnSpPr>
          <p:nvPr/>
        </p:nvCxnSpPr>
        <p:spPr>
          <a:xfrm>
            <a:off x="9278138" y="3052088"/>
            <a:ext cx="1853825" cy="485259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EC33CDBB-897E-3E22-6FE0-5CCA492AB392}"/>
              </a:ext>
            </a:extLst>
          </p:cNvPr>
          <p:cNvCxnSpPr>
            <a:cxnSpLocks/>
            <a:stCxn id="55" idx="4"/>
            <a:endCxn id="70" idx="2"/>
          </p:cNvCxnSpPr>
          <p:nvPr/>
        </p:nvCxnSpPr>
        <p:spPr>
          <a:xfrm flipV="1">
            <a:off x="9278138" y="2855277"/>
            <a:ext cx="1845576" cy="196811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7195F1D4-B191-12CB-9BCC-0533D3971764}"/>
              </a:ext>
            </a:extLst>
          </p:cNvPr>
          <p:cNvSpPr txBox="1"/>
          <p:nvPr/>
        </p:nvSpPr>
        <p:spPr>
          <a:xfrm>
            <a:off x="8184356" y="4834097"/>
            <a:ext cx="4007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Side Volume :- 2100PV</a:t>
            </a:r>
          </a:p>
        </p:txBody>
      </p: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29BF424E-0712-B8BC-B262-1840E5F265AF}"/>
              </a:ext>
            </a:extLst>
          </p:cNvPr>
          <p:cNvSpPr/>
          <p:nvPr/>
        </p:nvSpPr>
        <p:spPr>
          <a:xfrm>
            <a:off x="7734492" y="5708503"/>
            <a:ext cx="4007641" cy="814727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Bonus :- 25000/-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1AFD3E-C1E5-39DB-427C-251578D21D23}"/>
              </a:ext>
            </a:extLst>
          </p:cNvPr>
          <p:cNvSpPr txBox="1"/>
          <p:nvPr/>
        </p:nvSpPr>
        <p:spPr>
          <a:xfrm>
            <a:off x="1227788" y="137815"/>
            <a:ext cx="42562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Without LOB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939EDB-67CF-37DC-5620-F9106A04C3F8}"/>
              </a:ext>
            </a:extLst>
          </p:cNvPr>
          <p:cNvSpPr txBox="1"/>
          <p:nvPr/>
        </p:nvSpPr>
        <p:spPr>
          <a:xfrm>
            <a:off x="8097005" y="137815"/>
            <a:ext cx="30966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With LOB</a:t>
            </a:r>
          </a:p>
        </p:txBody>
      </p:sp>
    </p:spTree>
    <p:extLst>
      <p:ext uri="{BB962C8B-B14F-4D97-AF65-F5344CB8AC3E}">
        <p14:creationId xmlns:p14="http://schemas.microsoft.com/office/powerpoint/2010/main" val="1775728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1A80360C-5139-84ED-71DC-88A1F0E43A6E}"/>
              </a:ext>
            </a:extLst>
          </p:cNvPr>
          <p:cNvSpPr/>
          <p:nvPr/>
        </p:nvSpPr>
        <p:spPr>
          <a:xfrm>
            <a:off x="1866902" y="1907383"/>
            <a:ext cx="1593058" cy="114061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Gold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Director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50A3CDF-ACCD-2C1E-53DB-A5525961BED0}"/>
              </a:ext>
            </a:extLst>
          </p:cNvPr>
          <p:cNvSpPr/>
          <p:nvPr/>
        </p:nvSpPr>
        <p:spPr>
          <a:xfrm>
            <a:off x="41386" y="3798093"/>
            <a:ext cx="1593058" cy="114061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2001PV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523F0B5-B62A-0FE6-27E7-01BDD291E796}"/>
              </a:ext>
            </a:extLst>
          </p:cNvPr>
          <p:cNvSpPr/>
          <p:nvPr/>
        </p:nvSpPr>
        <p:spPr>
          <a:xfrm>
            <a:off x="4508174" y="3980756"/>
            <a:ext cx="580163" cy="58477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F449A39-4396-EF0B-E59C-5735DE79F2FC}"/>
              </a:ext>
            </a:extLst>
          </p:cNvPr>
          <p:cNvCxnSpPr>
            <a:cxnSpLocks/>
            <a:stCxn id="4" idx="4"/>
            <a:endCxn id="6" idx="0"/>
          </p:cNvCxnSpPr>
          <p:nvPr/>
        </p:nvCxnSpPr>
        <p:spPr>
          <a:xfrm flipH="1">
            <a:off x="837915" y="3048002"/>
            <a:ext cx="1825516" cy="750091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49E475C-021A-557F-7BC9-E031735E204E}"/>
              </a:ext>
            </a:extLst>
          </p:cNvPr>
          <p:cNvCxnSpPr>
            <a:cxnSpLocks/>
            <a:stCxn id="4" idx="4"/>
          </p:cNvCxnSpPr>
          <p:nvPr/>
        </p:nvCxnSpPr>
        <p:spPr>
          <a:xfrm flipV="1">
            <a:off x="2663431" y="2857501"/>
            <a:ext cx="1950245" cy="190501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BF0B1E7-6875-1512-DFC7-BE8DE1456402}"/>
              </a:ext>
            </a:extLst>
          </p:cNvPr>
          <p:cNvCxnSpPr>
            <a:cxnSpLocks/>
            <a:stCxn id="4" idx="4"/>
            <a:endCxn id="9" idx="1"/>
          </p:cNvCxnSpPr>
          <p:nvPr/>
        </p:nvCxnSpPr>
        <p:spPr>
          <a:xfrm>
            <a:off x="2663431" y="3048002"/>
            <a:ext cx="1929706" cy="1018392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BCDF021-9B2D-019B-E077-B6479EAE4B07}"/>
              </a:ext>
            </a:extLst>
          </p:cNvPr>
          <p:cNvCxnSpPr>
            <a:cxnSpLocks/>
            <a:stCxn id="4" idx="4"/>
          </p:cNvCxnSpPr>
          <p:nvPr/>
        </p:nvCxnSpPr>
        <p:spPr>
          <a:xfrm>
            <a:off x="2663431" y="3048002"/>
            <a:ext cx="31551" cy="76199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DB9452BF-8608-F3E6-4EF1-138FC989808A}"/>
              </a:ext>
            </a:extLst>
          </p:cNvPr>
          <p:cNvSpPr txBox="1"/>
          <p:nvPr/>
        </p:nvSpPr>
        <p:spPr>
          <a:xfrm>
            <a:off x="2107874" y="5063736"/>
            <a:ext cx="4007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Side Volume :- 1500PV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0B0C6253-14C4-3381-A303-C21B19734A1F}"/>
              </a:ext>
            </a:extLst>
          </p:cNvPr>
          <p:cNvCxnSpPr>
            <a:cxnSpLocks/>
          </p:cNvCxnSpPr>
          <p:nvPr/>
        </p:nvCxnSpPr>
        <p:spPr>
          <a:xfrm>
            <a:off x="6242452" y="-2131219"/>
            <a:ext cx="78322" cy="11858625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0DCFA2B4-7ABB-F068-09E7-BDEFA6DF2C75}"/>
              </a:ext>
            </a:extLst>
          </p:cNvPr>
          <p:cNvSpPr/>
          <p:nvPr/>
        </p:nvSpPr>
        <p:spPr>
          <a:xfrm>
            <a:off x="843565" y="5708503"/>
            <a:ext cx="4007641" cy="814727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Bonus :- 8000/-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AA20A87D-0142-9114-CE76-24E3DF20298A}"/>
              </a:ext>
            </a:extLst>
          </p:cNvPr>
          <p:cNvSpPr/>
          <p:nvPr/>
        </p:nvSpPr>
        <p:spPr>
          <a:xfrm>
            <a:off x="8481609" y="1911469"/>
            <a:ext cx="1593058" cy="114061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Gold Director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0D541CF-F366-F388-68D4-92B651D69271}"/>
              </a:ext>
            </a:extLst>
          </p:cNvPr>
          <p:cNvSpPr/>
          <p:nvPr/>
        </p:nvSpPr>
        <p:spPr>
          <a:xfrm>
            <a:off x="6365478" y="3754090"/>
            <a:ext cx="1593058" cy="114061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6000PV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302F442D-5F15-D105-FFA6-078284592CF3}"/>
              </a:ext>
            </a:extLst>
          </p:cNvPr>
          <p:cNvCxnSpPr>
            <a:cxnSpLocks/>
            <a:stCxn id="55" idx="4"/>
            <a:endCxn id="62" idx="0"/>
          </p:cNvCxnSpPr>
          <p:nvPr/>
        </p:nvCxnSpPr>
        <p:spPr>
          <a:xfrm flipH="1">
            <a:off x="7162007" y="3052088"/>
            <a:ext cx="2116131" cy="702002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75962133-C333-4484-0EC2-CEAD96D51ABF}"/>
              </a:ext>
            </a:extLst>
          </p:cNvPr>
          <p:cNvCxnSpPr>
            <a:cxnSpLocks/>
            <a:stCxn id="55" idx="4"/>
            <a:endCxn id="29" idx="0"/>
          </p:cNvCxnSpPr>
          <p:nvPr/>
        </p:nvCxnSpPr>
        <p:spPr>
          <a:xfrm flipH="1">
            <a:off x="8796326" y="3052088"/>
            <a:ext cx="481812" cy="634113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8B2BD208-C671-A2B2-B203-FE757ED16FBD}"/>
              </a:ext>
            </a:extLst>
          </p:cNvPr>
          <p:cNvCxnSpPr>
            <a:cxnSpLocks/>
            <a:stCxn id="55" idx="4"/>
            <a:endCxn id="34" idx="1"/>
          </p:cNvCxnSpPr>
          <p:nvPr/>
        </p:nvCxnSpPr>
        <p:spPr>
          <a:xfrm>
            <a:off x="9278138" y="3052088"/>
            <a:ext cx="811761" cy="1147517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D41197A9-C0B6-797E-0749-AFC81168F647}"/>
              </a:ext>
            </a:extLst>
          </p:cNvPr>
          <p:cNvCxnSpPr>
            <a:cxnSpLocks/>
            <a:stCxn id="55" idx="4"/>
            <a:endCxn id="43" idx="1"/>
          </p:cNvCxnSpPr>
          <p:nvPr/>
        </p:nvCxnSpPr>
        <p:spPr>
          <a:xfrm>
            <a:off x="9278138" y="3052088"/>
            <a:ext cx="1591757" cy="857214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EC33CDBB-897E-3E22-6FE0-5CCA492AB392}"/>
              </a:ext>
            </a:extLst>
          </p:cNvPr>
          <p:cNvCxnSpPr>
            <a:cxnSpLocks/>
            <a:stCxn id="55" idx="4"/>
          </p:cNvCxnSpPr>
          <p:nvPr/>
        </p:nvCxnSpPr>
        <p:spPr>
          <a:xfrm flipV="1">
            <a:off x="9278138" y="2855277"/>
            <a:ext cx="1845576" cy="196811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Rectangle: Rounded Corners 102">
            <a:extLst>
              <a:ext uri="{FF2B5EF4-FFF2-40B4-BE49-F238E27FC236}">
                <a16:creationId xmlns:a16="http://schemas.microsoft.com/office/drawing/2014/main" id="{29BF424E-0712-B8BC-B262-1840E5F265AF}"/>
              </a:ext>
            </a:extLst>
          </p:cNvPr>
          <p:cNvSpPr/>
          <p:nvPr/>
        </p:nvSpPr>
        <p:spPr>
          <a:xfrm>
            <a:off x="7734492" y="5708503"/>
            <a:ext cx="4007641" cy="814727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Bonus :- 40000/-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D60DA4F-6739-B2A2-BE00-C689624D6602}"/>
              </a:ext>
            </a:extLst>
          </p:cNvPr>
          <p:cNvSpPr/>
          <p:nvPr/>
        </p:nvSpPr>
        <p:spPr>
          <a:xfrm>
            <a:off x="1670514" y="3828548"/>
            <a:ext cx="1593058" cy="114061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2001PV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28CBCEB-9699-8982-9B79-41551F1C8286}"/>
              </a:ext>
            </a:extLst>
          </p:cNvPr>
          <p:cNvSpPr/>
          <p:nvPr/>
        </p:nvSpPr>
        <p:spPr>
          <a:xfrm>
            <a:off x="4543119" y="2532259"/>
            <a:ext cx="580163" cy="58477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C30566B9-010A-4830-79FC-43FBB523F102}"/>
              </a:ext>
            </a:extLst>
          </p:cNvPr>
          <p:cNvSpPr/>
          <p:nvPr/>
        </p:nvSpPr>
        <p:spPr>
          <a:xfrm>
            <a:off x="4798256" y="3243773"/>
            <a:ext cx="580163" cy="58477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2C8A897B-4C91-FBCF-1898-7A3BDFA1C489}"/>
              </a:ext>
            </a:extLst>
          </p:cNvPr>
          <p:cNvCxnSpPr>
            <a:cxnSpLocks/>
            <a:stCxn id="4" idx="4"/>
            <a:endCxn id="22" idx="2"/>
          </p:cNvCxnSpPr>
          <p:nvPr/>
        </p:nvCxnSpPr>
        <p:spPr>
          <a:xfrm>
            <a:off x="2663431" y="3048002"/>
            <a:ext cx="2134825" cy="488159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776CAE29-6A9A-66F5-9EAD-644FF91D57B4}"/>
              </a:ext>
            </a:extLst>
          </p:cNvPr>
          <p:cNvSpPr/>
          <p:nvPr/>
        </p:nvSpPr>
        <p:spPr>
          <a:xfrm>
            <a:off x="3684566" y="4238762"/>
            <a:ext cx="580163" cy="58477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D9C3053-3563-3192-D2B5-C301F1A1F8BF}"/>
              </a:ext>
            </a:extLst>
          </p:cNvPr>
          <p:cNvCxnSpPr>
            <a:cxnSpLocks/>
            <a:stCxn id="4" idx="4"/>
            <a:endCxn id="10" idx="1"/>
          </p:cNvCxnSpPr>
          <p:nvPr/>
        </p:nvCxnSpPr>
        <p:spPr>
          <a:xfrm>
            <a:off x="2663431" y="3048002"/>
            <a:ext cx="1106098" cy="1276398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 28">
            <a:extLst>
              <a:ext uri="{FF2B5EF4-FFF2-40B4-BE49-F238E27FC236}">
                <a16:creationId xmlns:a16="http://schemas.microsoft.com/office/drawing/2014/main" id="{C0D82C36-A9FB-A71C-63A6-09DAFC93EBCE}"/>
              </a:ext>
            </a:extLst>
          </p:cNvPr>
          <p:cNvSpPr/>
          <p:nvPr/>
        </p:nvSpPr>
        <p:spPr>
          <a:xfrm>
            <a:off x="7999797" y="3686201"/>
            <a:ext cx="1593058" cy="114061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6000PV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024416F-2911-B3B2-5859-2469D24A4AB7}"/>
              </a:ext>
            </a:extLst>
          </p:cNvPr>
          <p:cNvSpPr/>
          <p:nvPr/>
        </p:nvSpPr>
        <p:spPr>
          <a:xfrm>
            <a:off x="10004936" y="4113967"/>
            <a:ext cx="580163" cy="58477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7421044D-B71D-48F3-097D-60F4963F12EE}"/>
              </a:ext>
            </a:extLst>
          </p:cNvPr>
          <p:cNvSpPr/>
          <p:nvPr/>
        </p:nvSpPr>
        <p:spPr>
          <a:xfrm>
            <a:off x="10784932" y="3823664"/>
            <a:ext cx="580163" cy="58477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1BAD78B-0989-3872-562D-BC07619042AD}"/>
              </a:ext>
            </a:extLst>
          </p:cNvPr>
          <p:cNvSpPr/>
          <p:nvPr/>
        </p:nvSpPr>
        <p:spPr>
          <a:xfrm>
            <a:off x="11227174" y="3213318"/>
            <a:ext cx="580163" cy="58477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98E3B6D-6311-22D2-6B3B-E7C6587F9EE4}"/>
              </a:ext>
            </a:extLst>
          </p:cNvPr>
          <p:cNvSpPr/>
          <p:nvPr/>
        </p:nvSpPr>
        <p:spPr>
          <a:xfrm>
            <a:off x="11161970" y="2521845"/>
            <a:ext cx="580163" cy="584775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41489A7D-18CE-2C3C-CB55-AC3472B40B27}"/>
              </a:ext>
            </a:extLst>
          </p:cNvPr>
          <p:cNvCxnSpPr>
            <a:cxnSpLocks/>
            <a:stCxn id="55" idx="4"/>
            <a:endCxn id="49" idx="2"/>
          </p:cNvCxnSpPr>
          <p:nvPr/>
        </p:nvCxnSpPr>
        <p:spPr>
          <a:xfrm>
            <a:off x="9278138" y="3052088"/>
            <a:ext cx="1949036" cy="453618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C74324A4-D4FD-27AA-8871-23DBD9C07A19}"/>
              </a:ext>
            </a:extLst>
          </p:cNvPr>
          <p:cNvSpPr txBox="1"/>
          <p:nvPr/>
        </p:nvSpPr>
        <p:spPr>
          <a:xfrm>
            <a:off x="8101258" y="4929845"/>
            <a:ext cx="4007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b="1" dirty="0"/>
              <a:t>Side Volume :- 1800PV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59B354-3A45-186C-B995-D71C164E70D5}"/>
              </a:ext>
            </a:extLst>
          </p:cNvPr>
          <p:cNvSpPr txBox="1"/>
          <p:nvPr/>
        </p:nvSpPr>
        <p:spPr>
          <a:xfrm>
            <a:off x="1227788" y="137815"/>
            <a:ext cx="42562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Without LOB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CBAD9F-2603-4357-4D74-43BB5BCE91A5}"/>
              </a:ext>
            </a:extLst>
          </p:cNvPr>
          <p:cNvSpPr txBox="1"/>
          <p:nvPr/>
        </p:nvSpPr>
        <p:spPr>
          <a:xfrm>
            <a:off x="8097005" y="137815"/>
            <a:ext cx="30966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With LOB</a:t>
            </a:r>
          </a:p>
        </p:txBody>
      </p:sp>
    </p:spTree>
    <p:extLst>
      <p:ext uri="{BB962C8B-B14F-4D97-AF65-F5344CB8AC3E}">
        <p14:creationId xmlns:p14="http://schemas.microsoft.com/office/powerpoint/2010/main" val="18137555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Oval 61">
            <a:extLst>
              <a:ext uri="{FF2B5EF4-FFF2-40B4-BE49-F238E27FC236}">
                <a16:creationId xmlns:a16="http://schemas.microsoft.com/office/drawing/2014/main" id="{A872668F-1B7D-1EC1-0A08-2AA7CBCC4314}"/>
              </a:ext>
            </a:extLst>
          </p:cNvPr>
          <p:cNvSpPr/>
          <p:nvPr/>
        </p:nvSpPr>
        <p:spPr>
          <a:xfrm>
            <a:off x="9507364" y="3524250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6000 PV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BCEF8ED3-6932-C0A9-EFE8-615864CCFDE9}"/>
              </a:ext>
            </a:extLst>
          </p:cNvPr>
          <p:cNvSpPr/>
          <p:nvPr/>
        </p:nvSpPr>
        <p:spPr>
          <a:xfrm>
            <a:off x="8504366" y="3524250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6000 PV</a:t>
            </a: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53294D88-45D2-A268-2E1E-C3CEFF91A6A8}"/>
              </a:ext>
            </a:extLst>
          </p:cNvPr>
          <p:cNvSpPr/>
          <p:nvPr/>
        </p:nvSpPr>
        <p:spPr>
          <a:xfrm>
            <a:off x="7479401" y="3333750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6000 PV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99DA1A3-5ACE-042D-E5CA-0C0844B088EF}"/>
              </a:ext>
            </a:extLst>
          </p:cNvPr>
          <p:cNvSpPr/>
          <p:nvPr/>
        </p:nvSpPr>
        <p:spPr>
          <a:xfrm>
            <a:off x="2264571" y="1395413"/>
            <a:ext cx="1450179" cy="100964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Crown Director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54E17FA1-C508-4F07-0AF6-4623776BB016}"/>
              </a:ext>
            </a:extLst>
          </p:cNvPr>
          <p:cNvSpPr/>
          <p:nvPr/>
        </p:nvSpPr>
        <p:spPr>
          <a:xfrm>
            <a:off x="240508" y="2845594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2000PV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105DA94E-0E8F-4D0C-5403-1C3930F43C71}"/>
              </a:ext>
            </a:extLst>
          </p:cNvPr>
          <p:cNvSpPr/>
          <p:nvPr/>
        </p:nvSpPr>
        <p:spPr>
          <a:xfrm>
            <a:off x="1178719" y="3333750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4B6F11C-FC15-991B-C7B6-9AF15EBD0AA2}"/>
              </a:ext>
            </a:extLst>
          </p:cNvPr>
          <p:cNvSpPr/>
          <p:nvPr/>
        </p:nvSpPr>
        <p:spPr>
          <a:xfrm>
            <a:off x="2264571" y="3524250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7582B3C-B06A-ECB5-725B-20C2ED9ECAB7}"/>
              </a:ext>
            </a:extLst>
          </p:cNvPr>
          <p:cNvSpPr/>
          <p:nvPr/>
        </p:nvSpPr>
        <p:spPr>
          <a:xfrm>
            <a:off x="3359947" y="3524250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19F141DF-421C-646B-0433-CEC5F4D798A8}"/>
              </a:ext>
            </a:extLst>
          </p:cNvPr>
          <p:cNvSpPr/>
          <p:nvPr/>
        </p:nvSpPr>
        <p:spPr>
          <a:xfrm>
            <a:off x="4464851" y="3333750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EB2091A5-1E7C-309C-A4FC-08C658771B16}"/>
              </a:ext>
            </a:extLst>
          </p:cNvPr>
          <p:cNvSpPr/>
          <p:nvPr/>
        </p:nvSpPr>
        <p:spPr>
          <a:xfrm>
            <a:off x="5262564" y="2845594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3C99654-75D1-2726-F64B-F2AA6D2558EF}"/>
              </a:ext>
            </a:extLst>
          </p:cNvPr>
          <p:cNvCxnSpPr>
            <a:cxnSpLocks/>
          </p:cNvCxnSpPr>
          <p:nvPr/>
        </p:nvCxnSpPr>
        <p:spPr>
          <a:xfrm>
            <a:off x="6242452" y="-2131219"/>
            <a:ext cx="78322" cy="11858625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Oval 33">
            <a:extLst>
              <a:ext uri="{FF2B5EF4-FFF2-40B4-BE49-F238E27FC236}">
                <a16:creationId xmlns:a16="http://schemas.microsoft.com/office/drawing/2014/main" id="{57F6A02D-9A1C-7355-848A-C178D2CF17A5}"/>
              </a:ext>
            </a:extLst>
          </p:cNvPr>
          <p:cNvSpPr/>
          <p:nvPr/>
        </p:nvSpPr>
        <p:spPr>
          <a:xfrm>
            <a:off x="8635354" y="1395412"/>
            <a:ext cx="1450179" cy="100964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u="sng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F6729DF-5EF0-4CA3-4D75-898F01FA85EB}"/>
              </a:ext>
            </a:extLst>
          </p:cNvPr>
          <p:cNvSpPr/>
          <p:nvPr/>
        </p:nvSpPr>
        <p:spPr>
          <a:xfrm>
            <a:off x="6419853" y="2845594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6000 PV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8FB994A-12B3-21B9-4676-F7EF888D6CBC}"/>
              </a:ext>
            </a:extLst>
          </p:cNvPr>
          <p:cNvSpPr/>
          <p:nvPr/>
        </p:nvSpPr>
        <p:spPr>
          <a:xfrm>
            <a:off x="1168256" y="3333750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2000PV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03FB0343-9F69-BF79-38E4-80CEF27BC350}"/>
              </a:ext>
            </a:extLst>
          </p:cNvPr>
          <p:cNvSpPr/>
          <p:nvPr/>
        </p:nvSpPr>
        <p:spPr>
          <a:xfrm>
            <a:off x="2297950" y="3524250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2000PV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59328A6-7890-14E0-D0F1-9909B60D183A}"/>
              </a:ext>
            </a:extLst>
          </p:cNvPr>
          <p:cNvSpPr/>
          <p:nvPr/>
        </p:nvSpPr>
        <p:spPr>
          <a:xfrm>
            <a:off x="3344725" y="3524250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2000PV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4348EC16-B620-A4AF-067C-7122018794D7}"/>
              </a:ext>
            </a:extLst>
          </p:cNvPr>
          <p:cNvSpPr/>
          <p:nvPr/>
        </p:nvSpPr>
        <p:spPr>
          <a:xfrm>
            <a:off x="4485689" y="3333750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2000PV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71ECB628-066C-89A7-326D-A527B840A260}"/>
              </a:ext>
            </a:extLst>
          </p:cNvPr>
          <p:cNvSpPr/>
          <p:nvPr/>
        </p:nvSpPr>
        <p:spPr>
          <a:xfrm>
            <a:off x="5281956" y="2845594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2000PV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3C4A343-4505-673E-4885-959280F18F12}"/>
              </a:ext>
            </a:extLst>
          </p:cNvPr>
          <p:cNvSpPr/>
          <p:nvPr/>
        </p:nvSpPr>
        <p:spPr>
          <a:xfrm>
            <a:off x="10447492" y="3333750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6000 PV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67CA3BE-5EC0-004D-F465-226A4078967D}"/>
              </a:ext>
            </a:extLst>
          </p:cNvPr>
          <p:cNvSpPr/>
          <p:nvPr/>
        </p:nvSpPr>
        <p:spPr>
          <a:xfrm>
            <a:off x="11157063" y="2845594"/>
            <a:ext cx="938211" cy="67865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6000 PV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831D30E9-3614-7EAD-14A6-BF6F9FBC44C3}"/>
              </a:ext>
            </a:extLst>
          </p:cNvPr>
          <p:cNvCxnSpPr>
            <a:cxnSpLocks/>
            <a:stCxn id="4" idx="4"/>
            <a:endCxn id="6" idx="7"/>
          </p:cNvCxnSpPr>
          <p:nvPr/>
        </p:nvCxnSpPr>
        <p:spPr>
          <a:xfrm flipH="1">
            <a:off x="1041321" y="2405062"/>
            <a:ext cx="1948340" cy="539919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C7356002-A19B-433C-5944-664AB6B36A88}"/>
              </a:ext>
            </a:extLst>
          </p:cNvPr>
          <p:cNvCxnSpPr>
            <a:cxnSpLocks/>
            <a:stCxn id="4" idx="4"/>
            <a:endCxn id="48" idx="7"/>
          </p:cNvCxnSpPr>
          <p:nvPr/>
        </p:nvCxnSpPr>
        <p:spPr>
          <a:xfrm flipH="1">
            <a:off x="1969069" y="2405062"/>
            <a:ext cx="1020592" cy="1028075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BC9EF429-0DD5-C035-4002-B581907A4CA9}"/>
              </a:ext>
            </a:extLst>
          </p:cNvPr>
          <p:cNvCxnSpPr>
            <a:cxnSpLocks/>
            <a:stCxn id="4" idx="4"/>
            <a:endCxn id="50" idx="0"/>
          </p:cNvCxnSpPr>
          <p:nvPr/>
        </p:nvCxnSpPr>
        <p:spPr>
          <a:xfrm flipH="1">
            <a:off x="2767056" y="2405062"/>
            <a:ext cx="222605" cy="1119188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20290CD1-CBFA-4FAA-DD09-CB01829A4DE4}"/>
              </a:ext>
            </a:extLst>
          </p:cNvPr>
          <p:cNvCxnSpPr>
            <a:cxnSpLocks/>
            <a:stCxn id="4" idx="4"/>
            <a:endCxn id="52" idx="0"/>
          </p:cNvCxnSpPr>
          <p:nvPr/>
        </p:nvCxnSpPr>
        <p:spPr>
          <a:xfrm>
            <a:off x="2989661" y="2405062"/>
            <a:ext cx="824170" cy="1119188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BA38B558-4BD5-BBCC-B02A-1A27F81C664B}"/>
              </a:ext>
            </a:extLst>
          </p:cNvPr>
          <p:cNvCxnSpPr>
            <a:cxnSpLocks/>
            <a:stCxn id="4" idx="4"/>
            <a:endCxn id="54" idx="1"/>
          </p:cNvCxnSpPr>
          <p:nvPr/>
        </p:nvCxnSpPr>
        <p:spPr>
          <a:xfrm>
            <a:off x="2989661" y="2405062"/>
            <a:ext cx="1633426" cy="1028075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A06CF0DA-51E8-B14D-D450-32717E46D1F5}"/>
              </a:ext>
            </a:extLst>
          </p:cNvPr>
          <p:cNvCxnSpPr>
            <a:cxnSpLocks/>
            <a:stCxn id="4" idx="4"/>
            <a:endCxn id="56" idx="1"/>
          </p:cNvCxnSpPr>
          <p:nvPr/>
        </p:nvCxnSpPr>
        <p:spPr>
          <a:xfrm>
            <a:off x="2989661" y="2405062"/>
            <a:ext cx="2429693" cy="539919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27F4A695-845C-33D6-48C1-FEC3EDB29390}"/>
              </a:ext>
            </a:extLst>
          </p:cNvPr>
          <p:cNvCxnSpPr>
            <a:cxnSpLocks/>
            <a:stCxn id="34" idx="4"/>
            <a:endCxn id="36" idx="7"/>
          </p:cNvCxnSpPr>
          <p:nvPr/>
        </p:nvCxnSpPr>
        <p:spPr>
          <a:xfrm flipH="1">
            <a:off x="7220666" y="2405061"/>
            <a:ext cx="2139778" cy="539920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BDF7E429-2918-313C-B141-1B07E6D56466}"/>
              </a:ext>
            </a:extLst>
          </p:cNvPr>
          <p:cNvCxnSpPr>
            <a:cxnSpLocks/>
            <a:stCxn id="34" idx="4"/>
            <a:endCxn id="58" idx="7"/>
          </p:cNvCxnSpPr>
          <p:nvPr/>
        </p:nvCxnSpPr>
        <p:spPr>
          <a:xfrm flipH="1">
            <a:off x="8280214" y="2405061"/>
            <a:ext cx="1080230" cy="102807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6843ABED-5D91-A55C-A625-291B3A95BB66}"/>
              </a:ext>
            </a:extLst>
          </p:cNvPr>
          <p:cNvCxnSpPr>
            <a:cxnSpLocks/>
            <a:stCxn id="34" idx="4"/>
            <a:endCxn id="60" idx="0"/>
          </p:cNvCxnSpPr>
          <p:nvPr/>
        </p:nvCxnSpPr>
        <p:spPr>
          <a:xfrm flipH="1">
            <a:off x="8973472" y="2405061"/>
            <a:ext cx="386972" cy="1119189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9" name="Straight Arrow Connector 108">
            <a:extLst>
              <a:ext uri="{FF2B5EF4-FFF2-40B4-BE49-F238E27FC236}">
                <a16:creationId xmlns:a16="http://schemas.microsoft.com/office/drawing/2014/main" id="{D6B05E53-EAEC-CBF2-AC88-9237E2E897EF}"/>
              </a:ext>
            </a:extLst>
          </p:cNvPr>
          <p:cNvCxnSpPr>
            <a:cxnSpLocks/>
            <a:stCxn id="34" idx="4"/>
            <a:endCxn id="62" idx="0"/>
          </p:cNvCxnSpPr>
          <p:nvPr/>
        </p:nvCxnSpPr>
        <p:spPr>
          <a:xfrm>
            <a:off x="9360444" y="2405061"/>
            <a:ext cx="616026" cy="1119189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>
            <a:extLst>
              <a:ext uri="{FF2B5EF4-FFF2-40B4-BE49-F238E27FC236}">
                <a16:creationId xmlns:a16="http://schemas.microsoft.com/office/drawing/2014/main" id="{213547C8-9E3B-F7BE-1123-56E6B6506405}"/>
              </a:ext>
            </a:extLst>
          </p:cNvPr>
          <p:cNvCxnSpPr>
            <a:cxnSpLocks/>
            <a:stCxn id="34" idx="4"/>
            <a:endCxn id="66" idx="1"/>
          </p:cNvCxnSpPr>
          <p:nvPr/>
        </p:nvCxnSpPr>
        <p:spPr>
          <a:xfrm>
            <a:off x="9360444" y="2405061"/>
            <a:ext cx="1224446" cy="1028076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00394CF2-3DE7-EDFD-82D6-BFC0A2D03C47}"/>
              </a:ext>
            </a:extLst>
          </p:cNvPr>
          <p:cNvCxnSpPr>
            <a:cxnSpLocks/>
            <a:stCxn id="34" idx="4"/>
            <a:endCxn id="68" idx="1"/>
          </p:cNvCxnSpPr>
          <p:nvPr/>
        </p:nvCxnSpPr>
        <p:spPr>
          <a:xfrm>
            <a:off x="9360444" y="2405061"/>
            <a:ext cx="1934017" cy="539920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3" name="Oval 122">
            <a:extLst>
              <a:ext uri="{FF2B5EF4-FFF2-40B4-BE49-F238E27FC236}">
                <a16:creationId xmlns:a16="http://schemas.microsoft.com/office/drawing/2014/main" id="{CBDA5C33-9062-D8E6-3530-0F4BC465B3D8}"/>
              </a:ext>
            </a:extLst>
          </p:cNvPr>
          <p:cNvSpPr/>
          <p:nvPr/>
        </p:nvSpPr>
        <p:spPr>
          <a:xfrm>
            <a:off x="8635353" y="1412080"/>
            <a:ext cx="1450179" cy="1009649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Crown Director </a:t>
            </a:r>
          </a:p>
        </p:txBody>
      </p:sp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id="{5336AE35-26B3-D074-9080-EEA7BB62FEBB}"/>
              </a:ext>
            </a:extLst>
          </p:cNvPr>
          <p:cNvSpPr/>
          <p:nvPr/>
        </p:nvSpPr>
        <p:spPr>
          <a:xfrm>
            <a:off x="1227788" y="5319706"/>
            <a:ext cx="4007641" cy="814727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Bonus :- 20000/-</a:t>
            </a:r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159275A9-3BD3-845F-E48B-C78C093EFC94}"/>
              </a:ext>
            </a:extLst>
          </p:cNvPr>
          <p:cNvSpPr/>
          <p:nvPr/>
        </p:nvSpPr>
        <p:spPr>
          <a:xfrm>
            <a:off x="7079197" y="5319706"/>
            <a:ext cx="4431987" cy="814727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C00000"/>
                </a:solidFill>
              </a:rPr>
              <a:t>Bonus :- 1,00,000/-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DA5BE1-A1B5-8BF2-4AA7-3F443351F681}"/>
              </a:ext>
            </a:extLst>
          </p:cNvPr>
          <p:cNvSpPr txBox="1"/>
          <p:nvPr/>
        </p:nvSpPr>
        <p:spPr>
          <a:xfrm>
            <a:off x="8097005" y="137815"/>
            <a:ext cx="30966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With LOB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1EB6A2-C0DE-2917-E391-46BDAA73A599}"/>
              </a:ext>
            </a:extLst>
          </p:cNvPr>
          <p:cNvSpPr txBox="1"/>
          <p:nvPr/>
        </p:nvSpPr>
        <p:spPr>
          <a:xfrm>
            <a:off x="1227788" y="137815"/>
            <a:ext cx="42562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4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Without LOB</a:t>
            </a:r>
          </a:p>
        </p:txBody>
      </p:sp>
    </p:spTree>
    <p:extLst>
      <p:ext uri="{BB962C8B-B14F-4D97-AF65-F5344CB8AC3E}">
        <p14:creationId xmlns:p14="http://schemas.microsoft.com/office/powerpoint/2010/main" val="5082913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70C940D-1707-BFE1-88E2-43380183905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12723" b="12723"/>
          <a:stretch/>
        </p:blipFill>
        <p:spPr>
          <a:xfrm>
            <a:off x="968088" y="2174875"/>
            <a:ext cx="4672587" cy="395128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0E5C0D6-D4E0-C659-3A21-04131B6EF01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/>
          <a:stretch/>
        </p:blipFill>
        <p:spPr>
          <a:xfrm>
            <a:off x="6855528" y="2174875"/>
            <a:ext cx="4064181" cy="39512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3012C2-9C82-12C6-49A0-678D41B5A0B4}"/>
              </a:ext>
            </a:extLst>
          </p:cNvPr>
          <p:cNvSpPr txBox="1"/>
          <p:nvPr/>
        </p:nvSpPr>
        <p:spPr>
          <a:xfrm>
            <a:off x="1227788" y="888782"/>
            <a:ext cx="53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Star Without LOB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75F879-9A18-4FC5-0F90-DFF0B1B3A99C}"/>
              </a:ext>
            </a:extLst>
          </p:cNvPr>
          <p:cNvSpPr txBox="1"/>
          <p:nvPr/>
        </p:nvSpPr>
        <p:spPr>
          <a:xfrm>
            <a:off x="6987261" y="888782"/>
            <a:ext cx="53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Star With LOB</a:t>
            </a:r>
          </a:p>
        </p:txBody>
      </p:sp>
    </p:spTree>
    <p:extLst>
      <p:ext uri="{BB962C8B-B14F-4D97-AF65-F5344CB8AC3E}">
        <p14:creationId xmlns:p14="http://schemas.microsoft.com/office/powerpoint/2010/main" val="41510337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25000"/>
            <a:lumOff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70C940D-1707-BFE1-88E2-43380183905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l="6655" r="6596"/>
          <a:stretch>
            <a:fillRect/>
          </a:stretch>
        </p:blipFill>
        <p:spPr>
          <a:xfrm>
            <a:off x="968088" y="2174875"/>
            <a:ext cx="4672587" cy="3951287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0E5C0D6-D4E0-C659-3A21-04131B6EF017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551326" y="2174875"/>
            <a:ext cx="4672586" cy="39512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3012C2-9C82-12C6-49A0-678D41B5A0B4}"/>
              </a:ext>
            </a:extLst>
          </p:cNvPr>
          <p:cNvSpPr txBox="1"/>
          <p:nvPr/>
        </p:nvSpPr>
        <p:spPr>
          <a:xfrm>
            <a:off x="1227788" y="888782"/>
            <a:ext cx="53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Crown Without LOB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75F879-9A18-4FC5-0F90-DFF0B1B3A99C}"/>
              </a:ext>
            </a:extLst>
          </p:cNvPr>
          <p:cNvSpPr txBox="1"/>
          <p:nvPr/>
        </p:nvSpPr>
        <p:spPr>
          <a:xfrm>
            <a:off x="6987261" y="888782"/>
            <a:ext cx="53235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dirty="0"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Crown With LOB</a:t>
            </a:r>
          </a:p>
        </p:txBody>
      </p:sp>
    </p:spTree>
    <p:extLst>
      <p:ext uri="{BB962C8B-B14F-4D97-AF65-F5344CB8AC3E}">
        <p14:creationId xmlns:p14="http://schemas.microsoft.com/office/powerpoint/2010/main" val="97041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0" y="84534"/>
            <a:ext cx="4812507" cy="6688931"/>
          </a:xfrm>
        </p:spPr>
        <p:txBody>
          <a:bodyPr>
            <a:normAutofit/>
          </a:bodyPr>
          <a:lstStyle/>
          <a:p>
            <a:r>
              <a:rPr lang="en-GB" sz="6000" b="1" dirty="0"/>
              <a:t>How to Achieve LOB?</a:t>
            </a:r>
          </a:p>
        </p:txBody>
      </p:sp>
      <p:graphicFrame>
        <p:nvGraphicFramePr>
          <p:cNvPr id="8" name="Content Placeholder">
            <a:extLst>
              <a:ext uri="{FF2B5EF4-FFF2-40B4-BE49-F238E27FC236}">
                <a16:creationId xmlns:a16="http://schemas.microsoft.com/office/drawing/2014/main" id="{446E8588-919B-2A22-6441-1B4BDD74D35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1603568"/>
              </p:ext>
            </p:extLst>
          </p:nvPr>
        </p:nvGraphicFramePr>
        <p:xfrm>
          <a:off x="4812507" y="1207122"/>
          <a:ext cx="7216416" cy="5111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2413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">
            <a:extLst>
              <a:ext uri="{FF2B5EF4-FFF2-40B4-BE49-F238E27FC236}">
                <a16:creationId xmlns:a16="http://schemas.microsoft.com/office/drawing/2014/main" id="{DA824BD8-1FCE-FA25-3084-A81AD740A631}"/>
              </a:ext>
            </a:extLst>
          </p:cNvPr>
          <p:cNvSpPr txBox="1">
            <a:spLocks/>
          </p:cNvSpPr>
          <p:nvPr/>
        </p:nvSpPr>
        <p:spPr>
          <a:xfrm>
            <a:off x="2059781" y="0"/>
            <a:ext cx="8072438" cy="1427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000" b="1" dirty="0">
                <a:solidFill>
                  <a:srgbClr val="7030A0"/>
                </a:solidFill>
              </a:rPr>
              <a:t>How to Achieve LOB?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5906F6A-C79C-BAD7-0880-6AF49DF9519B}"/>
              </a:ext>
            </a:extLst>
          </p:cNvPr>
          <p:cNvSpPr/>
          <p:nvPr/>
        </p:nvSpPr>
        <p:spPr>
          <a:xfrm>
            <a:off x="244615" y="3165504"/>
            <a:ext cx="2655092" cy="192643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 Focus on 500 PV Circle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F745764-751D-404C-1EE3-8B1205442B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-1" r="704" b="131"/>
          <a:stretch>
            <a:fillRect/>
          </a:stretch>
        </p:blipFill>
        <p:spPr>
          <a:xfrm>
            <a:off x="3861241" y="2337292"/>
            <a:ext cx="5193853" cy="3350874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633E6F94-BE13-4081-7CF9-54FA007D3587}"/>
              </a:ext>
            </a:extLst>
          </p:cNvPr>
          <p:cNvSpPr txBox="1"/>
          <p:nvPr/>
        </p:nvSpPr>
        <p:spPr>
          <a:xfrm>
            <a:off x="3020247" y="2337291"/>
            <a:ext cx="1190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/>
              <a:t>LTD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10EC303-F554-769E-E2BB-740944367FA5}"/>
              </a:ext>
            </a:extLst>
          </p:cNvPr>
          <p:cNvSpPr txBox="1"/>
          <p:nvPr/>
        </p:nvSpPr>
        <p:spPr>
          <a:xfrm>
            <a:off x="8110685" y="2337292"/>
            <a:ext cx="1190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600" b="1" dirty="0"/>
              <a:t>LTD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E101CDA-3DFD-234C-DA98-1A7A059FC1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9220" y="1427560"/>
            <a:ext cx="3631950" cy="4759270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77B765D7-7AEC-6F9D-CB13-A89A28F457D3}"/>
              </a:ext>
            </a:extLst>
          </p:cNvPr>
          <p:cNvSpPr/>
          <p:nvPr/>
        </p:nvSpPr>
        <p:spPr>
          <a:xfrm>
            <a:off x="8205756" y="2719934"/>
            <a:ext cx="1380410" cy="944809"/>
          </a:xfrm>
          <a:prstGeom prst="rightArrow">
            <a:avLst>
              <a:gd name="adj1" fmla="val 30346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51D1ED0-B55C-C519-E600-CA8A0934E15E}"/>
              </a:ext>
            </a:extLst>
          </p:cNvPr>
          <p:cNvSpPr/>
          <p:nvPr/>
        </p:nvSpPr>
        <p:spPr>
          <a:xfrm>
            <a:off x="3041948" y="2719934"/>
            <a:ext cx="1380410" cy="944809"/>
          </a:xfrm>
          <a:prstGeom prst="rightArrow">
            <a:avLst>
              <a:gd name="adj1" fmla="val 30346"/>
              <a:gd name="adj2" fmla="val 50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60E1EC5-80FB-0FC8-E0E3-6936F5A7C152}"/>
              </a:ext>
            </a:extLst>
          </p:cNvPr>
          <p:cNvSpPr/>
          <p:nvPr/>
        </p:nvSpPr>
        <p:spPr>
          <a:xfrm>
            <a:off x="5782532" y="2922984"/>
            <a:ext cx="967979" cy="438149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YOU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A081FA-5DAA-EFA7-9068-D7475685D7C9}"/>
              </a:ext>
            </a:extLst>
          </p:cNvPr>
          <p:cNvSpPr/>
          <p:nvPr/>
        </p:nvSpPr>
        <p:spPr>
          <a:xfrm>
            <a:off x="10066734" y="1752005"/>
            <a:ext cx="967979" cy="438149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YOU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F366A612-C354-89FA-1676-A3A448614151}"/>
              </a:ext>
            </a:extLst>
          </p:cNvPr>
          <p:cNvSpPr/>
          <p:nvPr/>
        </p:nvSpPr>
        <p:spPr>
          <a:xfrm>
            <a:off x="771685" y="5839456"/>
            <a:ext cx="1972500" cy="642227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CORE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C08DB9D-62E7-B5DA-5AB9-EB76FFE43E88}"/>
              </a:ext>
            </a:extLst>
          </p:cNvPr>
          <p:cNvSpPr/>
          <p:nvPr/>
        </p:nvSpPr>
        <p:spPr>
          <a:xfrm>
            <a:off x="4144314" y="5653089"/>
            <a:ext cx="4435259" cy="944809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Go-Getter </a:t>
            </a:r>
          </a:p>
          <a:p>
            <a:pPr algn="ctr"/>
            <a:r>
              <a:rPr lang="en-US" sz="2800" b="1" dirty="0">
                <a:solidFill>
                  <a:srgbClr val="C00000"/>
                </a:solidFill>
              </a:rPr>
              <a:t>(Bronze With 3000PV)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D689BFB9-E2B0-8320-E8E8-2CB94100FB8C}"/>
              </a:ext>
            </a:extLst>
          </p:cNvPr>
          <p:cNvSpPr/>
          <p:nvPr/>
        </p:nvSpPr>
        <p:spPr>
          <a:xfrm>
            <a:off x="9586166" y="5865716"/>
            <a:ext cx="1972500" cy="642227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LOB</a:t>
            </a:r>
          </a:p>
        </p:txBody>
      </p:sp>
    </p:spTree>
    <p:extLst>
      <p:ext uri="{BB962C8B-B14F-4D97-AF65-F5344CB8AC3E}">
        <p14:creationId xmlns:p14="http://schemas.microsoft.com/office/powerpoint/2010/main" val="3910374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90DE0-407E-27FB-B30D-FA4C91F21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E192228-FE50-84C0-ED7C-B1B318ECAF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E65DC7-89B6-9C27-9646-B6FEC7BD26EC}"/>
              </a:ext>
            </a:extLst>
          </p:cNvPr>
          <p:cNvSpPr txBox="1"/>
          <p:nvPr/>
        </p:nvSpPr>
        <p:spPr>
          <a:xfrm>
            <a:off x="1727596" y="2614286"/>
            <a:ext cx="8178404" cy="193899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6000" b="1" dirty="0"/>
              <a:t>‘‘Retailing gives income, </a:t>
            </a:r>
          </a:p>
          <a:p>
            <a:pPr algn="ctr"/>
            <a:r>
              <a:rPr lang="en-US" sz="6000" b="1" dirty="0"/>
              <a:t>LOB gives freedom’’</a:t>
            </a:r>
          </a:p>
        </p:txBody>
      </p:sp>
    </p:spTree>
    <p:extLst>
      <p:ext uri="{BB962C8B-B14F-4D97-AF65-F5344CB8AC3E}">
        <p14:creationId xmlns:p14="http://schemas.microsoft.com/office/powerpoint/2010/main" val="1524637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A3A849B-3069-6C0F-2040-868522745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813" y="1553367"/>
            <a:ext cx="8439151" cy="4268787"/>
          </a:xfrm>
        </p:spPr>
        <p:txBody>
          <a:bodyPr>
            <a:normAutofit/>
          </a:bodyPr>
          <a:lstStyle/>
          <a:p>
            <a:r>
              <a:rPr lang="en-US" sz="8000" b="1" dirty="0">
                <a:solidFill>
                  <a:srgbClr val="FFC000"/>
                </a:solidFill>
              </a:rPr>
              <a:t>LOB Is The Key To Success </a:t>
            </a:r>
            <a:endParaRPr sz="80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ACCE5-CF4E-1381-E440-E124C173F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3DD23B0-20D3-47EE-C308-ECEF068BEC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2773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1. What is LOB?</vt:lpstr>
      <vt:lpstr>What is the Criteria for LOB?</vt:lpstr>
      <vt:lpstr>Importance Of LOB</vt:lpstr>
      <vt:lpstr> Impact of LOB on Your Business</vt:lpstr>
      <vt:lpstr> If You Don’t Create LOB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How to Achieve LOB?</vt:lpstr>
      <vt:lpstr>PowerPoint Presentation</vt:lpstr>
      <vt:lpstr>PowerPoint Presentation</vt:lpstr>
      <vt:lpstr>LOB Is The Key To Success 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Importance of LOB (Leadership Overriding Bonus)</dc:title>
  <dc:subject/>
  <dc:creator/>
  <cp:keywords/>
  <dc:description>generated using python-pptx</dc:description>
  <cp:lastModifiedBy>Suhas Kulkarni</cp:lastModifiedBy>
  <cp:revision>16</cp:revision>
  <dcterms:created xsi:type="dcterms:W3CDTF">2013-01-27T09:14:16Z</dcterms:created>
  <dcterms:modified xsi:type="dcterms:W3CDTF">2025-08-01T14:08:58Z</dcterms:modified>
  <cp:category/>
</cp:coreProperties>
</file>